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HEIC" ContentType="image/heic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35.jpg" ContentType="image/png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323" r:id="rId4"/>
    <p:sldId id="325" r:id="rId5"/>
    <p:sldId id="326" r:id="rId6"/>
    <p:sldId id="294" r:id="rId7"/>
    <p:sldId id="295" r:id="rId8"/>
    <p:sldId id="296" r:id="rId9"/>
    <p:sldId id="260" r:id="rId10"/>
    <p:sldId id="258" r:id="rId11"/>
    <p:sldId id="279" r:id="rId12"/>
    <p:sldId id="280" r:id="rId13"/>
    <p:sldId id="281" r:id="rId14"/>
    <p:sldId id="321" r:id="rId15"/>
    <p:sldId id="324" r:id="rId16"/>
    <p:sldId id="328" r:id="rId17"/>
    <p:sldId id="273" r:id="rId18"/>
    <p:sldId id="274" r:id="rId19"/>
    <p:sldId id="286" r:id="rId20"/>
    <p:sldId id="289" r:id="rId21"/>
    <p:sldId id="304" r:id="rId22"/>
    <p:sldId id="271" r:id="rId23"/>
    <p:sldId id="272" r:id="rId24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DCB"/>
    <a:srgbClr val="1070B2"/>
    <a:srgbClr val="FFFFFF"/>
    <a:srgbClr val="CBD6FF"/>
    <a:srgbClr val="0B4E7C"/>
    <a:srgbClr val="F79109"/>
    <a:srgbClr val="A9DC06"/>
    <a:srgbClr val="FF0066"/>
    <a:srgbClr val="FF3300"/>
    <a:srgbClr val="0B5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9" autoAdjust="0"/>
    <p:restoredTop sz="89711" autoAdjust="0"/>
  </p:normalViewPr>
  <p:slideViewPr>
    <p:cSldViewPr snapToGrid="0">
      <p:cViewPr varScale="1">
        <p:scale>
          <a:sx n="60" d="100"/>
          <a:sy n="60" d="100"/>
        </p:scale>
        <p:origin x="8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3D20445-CF32-4A1D-B6F1-86FA6B033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D9D92-9E0F-47CA-84D9-A052D43E69E0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.kaiho.mlit.go.jp/KAN1/soudan/kairyu.html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051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b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364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2412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934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参考：海上保安庁ウェブサイト「北海道周辺の海流」（</a:t>
            </a:r>
            <a:r>
              <a:rPr kumimoji="1" lang="en-US" altLang="ja-JP" sz="1200" dirty="0">
                <a:hlinkClick r:id="rId3"/>
              </a:rPr>
              <a:t>https://www1.kaiho.mlit.go.jp/KAN1/soudan/kairyu.html</a:t>
            </a:r>
            <a:r>
              <a:rPr kumimoji="1" lang="ja-JP" altLang="en-US" sz="1200" dirty="0"/>
              <a:t>）</a:t>
            </a:r>
            <a:endParaRPr kumimoji="1" lang="en-US" altLang="ja-JP" sz="1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8461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lang="en-US" altLang="zh-TW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405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28865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8259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="0" i="0" dirty="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写真提供：公益社団法人千島歯舞諸島居住者連盟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9392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903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Ctrl</a:t>
            </a:r>
            <a:r>
              <a:rPr kumimoji="1" lang="ja-JP" altLang="en-US" dirty="0"/>
              <a:t>キーを押しながら右下の「</a:t>
            </a:r>
            <a:r>
              <a:rPr kumimoji="1" lang="en-US" altLang="ja-JP" dirty="0"/>
              <a:t>Google Earth</a:t>
            </a:r>
            <a:r>
              <a:rPr kumimoji="1" lang="ja-JP" altLang="en-US" dirty="0"/>
              <a:t>」をクリックすると、</a:t>
            </a:r>
            <a:r>
              <a:rPr kumimoji="1" lang="en-US" altLang="ja-JP" dirty="0"/>
              <a:t>Google Earth</a:t>
            </a:r>
            <a:r>
              <a:rPr kumimoji="1" lang="ja-JP" altLang="en-US" dirty="0"/>
              <a:t>の画面が開きます。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3668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1624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9178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7359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863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6645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内閣府ウェブサイト「北方領土の位置」（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https://www8.cao.go.jp/hoppo/sugata/01.html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851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内閣府ウェブサイト「北方領土の位置」（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https://www8.cao.go.jp/hoppo/sugata/01.html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758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国土地理院「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令和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年全国都道府県市区町村別面積調（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7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日時点）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https://www.gsi.go.jp/KOKUJYOHO/MENCHO-title.htm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※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数値は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小数点第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1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位を四捨五入</a:t>
            </a:r>
            <a:endParaRPr kumimoji="1"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1040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国土地理院「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令和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年全国都道府県市区町村別面積調（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7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日時点）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https://www.gsi.go.jp/KOKUJYOHO/MENCHO-title.htm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※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数値は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小数点第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1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位を四捨五入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5931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国土地理院「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令和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年全国都道府県市区町村別面積調（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7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日時点）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https://www.gsi.go.jp/KOKUJYOHO/MENCHO-title.htm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※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数値は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小数点第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1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位を四捨五入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00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8302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HEIC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34.emf"/><Relationship Id="rId4" Type="http://schemas.openxmlformats.org/officeDocument/2006/relationships/package" Target="../embeddings/Microsoft_Word_Document6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5.jpg"/><Relationship Id="rId4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13.png"/><Relationship Id="rId7" Type="http://schemas.openxmlformats.org/officeDocument/2006/relationships/package" Target="../embeddings/Microsoft_Word_Document8.docx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emf"/><Relationship Id="rId5" Type="http://schemas.openxmlformats.org/officeDocument/2006/relationships/package" Target="../embeddings/Microsoft_Word_Document7.docx"/><Relationship Id="rId4" Type="http://schemas.openxmlformats.org/officeDocument/2006/relationships/image" Target="../media/image14.svg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3.pn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jpg"/><Relationship Id="rId4" Type="http://schemas.openxmlformats.org/officeDocument/2006/relationships/image" Target="../media/image14.sv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13.png"/><Relationship Id="rId7" Type="http://schemas.openxmlformats.org/officeDocument/2006/relationships/image" Target="../media/image49.png"/><Relationship Id="rId12" Type="http://schemas.openxmlformats.org/officeDocument/2006/relationships/image" Target="../media/image54.svg"/><Relationship Id="rId17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58.svg"/><Relationship Id="rId20" Type="http://schemas.openxmlformats.org/officeDocument/2006/relationships/image" Target="../media/image62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8.sv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svg"/><Relationship Id="rId19" Type="http://schemas.openxmlformats.org/officeDocument/2006/relationships/image" Target="../media/image61.png"/><Relationship Id="rId4" Type="http://schemas.openxmlformats.org/officeDocument/2006/relationships/image" Target="../media/image14.svg"/><Relationship Id="rId9" Type="http://schemas.openxmlformats.org/officeDocument/2006/relationships/image" Target="../media/image51.png"/><Relationship Id="rId14" Type="http://schemas.openxmlformats.org/officeDocument/2006/relationships/image" Target="../media/image56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1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13" Type="http://schemas.openxmlformats.org/officeDocument/2006/relationships/image" Target="../media/image70.JPG"/><Relationship Id="rId3" Type="http://schemas.openxmlformats.org/officeDocument/2006/relationships/image" Target="../media/image13.png"/><Relationship Id="rId7" Type="http://schemas.openxmlformats.org/officeDocument/2006/relationships/package" Target="../embeddings/Microsoft_Word_Document9.docx"/><Relationship Id="rId12" Type="http://schemas.openxmlformats.org/officeDocument/2006/relationships/image" Target="../media/image6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6.svg"/><Relationship Id="rId11" Type="http://schemas.openxmlformats.org/officeDocument/2006/relationships/package" Target="../embeddings/Microsoft_Word_Document11.docx"/><Relationship Id="rId5" Type="http://schemas.openxmlformats.org/officeDocument/2006/relationships/image" Target="../media/image65.png"/><Relationship Id="rId15" Type="http://schemas.openxmlformats.org/officeDocument/2006/relationships/image" Target="../media/image72.jpg"/><Relationship Id="rId10" Type="http://schemas.openxmlformats.org/officeDocument/2006/relationships/image" Target="../media/image68.emf"/><Relationship Id="rId4" Type="http://schemas.openxmlformats.org/officeDocument/2006/relationships/image" Target="../media/image14.svg"/><Relationship Id="rId9" Type="http://schemas.openxmlformats.org/officeDocument/2006/relationships/package" Target="../embeddings/Microsoft_Word_Document10.docx"/><Relationship Id="rId14" Type="http://schemas.openxmlformats.org/officeDocument/2006/relationships/image" Target="../media/image7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hyperlink" Target="https://earth.google.com/web/@35.290776,135.38511108,919.15596467a,4365765.26133299d,35y,-0h,0t,0r" TargetMode="Externa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1.png"/><Relationship Id="rId7" Type="http://schemas.openxmlformats.org/officeDocument/2006/relationships/package" Target="../embeddings/Microsoft_Word_Document.docx"/><Relationship Id="rId12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svg"/><Relationship Id="rId11" Type="http://schemas.openxmlformats.org/officeDocument/2006/relationships/package" Target="../embeddings/Microsoft_Word_Document2.docx"/><Relationship Id="rId5" Type="http://schemas.openxmlformats.org/officeDocument/2006/relationships/image" Target="../media/image13.png"/><Relationship Id="rId10" Type="http://schemas.openxmlformats.org/officeDocument/2006/relationships/image" Target="../media/image16.emf"/><Relationship Id="rId4" Type="http://schemas.openxmlformats.org/officeDocument/2006/relationships/image" Target="../media/image12.svg"/><Relationship Id="rId9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1.png"/><Relationship Id="rId7" Type="http://schemas.openxmlformats.org/officeDocument/2006/relationships/package" Target="../embeddings/Microsoft_Word_Document3.docx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24.png"/><Relationship Id="rId7" Type="http://schemas.openxmlformats.org/officeDocument/2006/relationships/package" Target="../embeddings/Microsoft_Word_Document4.docx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10" Type="http://schemas.openxmlformats.org/officeDocument/2006/relationships/image" Target="../media/image14.svg"/><Relationship Id="rId4" Type="http://schemas.openxmlformats.org/officeDocument/2006/relationships/image" Target="../media/image25.sv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4.png"/><Relationship Id="rId7" Type="http://schemas.openxmlformats.org/officeDocument/2006/relationships/package" Target="../embeddings/Microsoft_Word_Document5.docx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14.svg"/><Relationship Id="rId4" Type="http://schemas.openxmlformats.org/officeDocument/2006/relationships/image" Target="../media/image25.sv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北方領土の地域特性を通じた</a:t>
            </a:r>
            <a:br>
              <a:rPr kumimoji="1" lang="en-US" altLang="ja-JP" sz="6600" dirty="0"/>
            </a:br>
            <a:r>
              <a:rPr kumimoji="1" lang="ja-JP" altLang="en-US" sz="6600" dirty="0"/>
              <a:t>再発見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90694EC8-F7D7-4C56-99B5-FFBB2B49FE18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0DBF0554-A005-4DCA-BC90-478060025220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F6C7B454-CDD7-4361-B754-C643BCEEC8E9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F0952821-74FE-4951-861F-DDDF1E913B29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41600C1-4D8F-49AB-9263-B118A38206C8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F87E833-1FBC-4E41-9EC5-D7950FF6892D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B04F012F-B561-4425-A8B8-A92469AFFBFF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B0D37F7-2353-4A2E-9239-51F5204C5091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44AF3D6A-1339-4F97-9C64-E2F880ABC7D6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FE823D9-C572-1CC0-FF24-3A3D4FAE583C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01A4899-C997-4018-FDE5-6F7D1828E188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FC4A2978-03EE-4C62-850A-64349FA7CBE3}"/>
              </a:ext>
            </a:extLst>
          </p:cNvPr>
          <p:cNvSpPr txBox="1">
            <a:spLocks/>
          </p:cNvSpPr>
          <p:nvPr/>
        </p:nvSpPr>
        <p:spPr>
          <a:xfrm>
            <a:off x="152605" y="1247536"/>
            <a:ext cx="5847000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択捉島（えとろふとう）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60000"/>
              </a:lnSpc>
            </a:pP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日本最大の島で、島の北端の岬は日本の最北端である。</a:t>
            </a:r>
            <a:endParaRPr lang="en-US" altLang="ja-JP" sz="3200" dirty="0">
              <a:solidFill>
                <a:schemeClr val="bg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1999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択捉島</a:t>
            </a:r>
            <a:r>
              <a:rPr kumimoji="1" lang="ja-JP" altLang="en-US" dirty="0">
                <a:solidFill>
                  <a:srgbClr val="0B507E"/>
                </a:solidFill>
              </a:rPr>
              <a:t>の自然環境に注目をしてみよう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E28BF76-1A93-40B2-BB59-3FF7C9B64FAD}"/>
              </a:ext>
            </a:extLst>
          </p:cNvPr>
          <p:cNvSpPr txBox="1"/>
          <p:nvPr/>
        </p:nvSpPr>
        <p:spPr>
          <a:xfrm>
            <a:off x="8096435" y="6260749"/>
            <a:ext cx="3942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b="1" dirty="0">
                <a:solidFill>
                  <a:schemeClr val="bg1"/>
                </a:solidFill>
              </a:rPr>
              <a:t>散布</a:t>
            </a:r>
            <a:r>
              <a:rPr lang="en-US" altLang="ja-JP" b="1" dirty="0">
                <a:solidFill>
                  <a:schemeClr val="bg1"/>
                </a:solidFill>
              </a:rPr>
              <a:t>(</a:t>
            </a:r>
            <a:r>
              <a:rPr lang="ja-JP" altLang="en-US" b="1" dirty="0">
                <a:solidFill>
                  <a:schemeClr val="bg1"/>
                </a:solidFill>
              </a:rPr>
              <a:t>ちりっぷ</a:t>
            </a:r>
            <a:r>
              <a:rPr lang="en-US" altLang="ja-JP" b="1" dirty="0">
                <a:solidFill>
                  <a:schemeClr val="bg1"/>
                </a:solidFill>
              </a:rPr>
              <a:t>)</a:t>
            </a:r>
            <a:r>
              <a:rPr lang="ja-JP" altLang="en-US" b="1" dirty="0">
                <a:solidFill>
                  <a:schemeClr val="bg1"/>
                </a:solidFill>
              </a:rPr>
              <a:t>山（標高</a:t>
            </a:r>
            <a:r>
              <a:rPr lang="en-US" altLang="ja-JP" b="1" dirty="0">
                <a:solidFill>
                  <a:schemeClr val="bg1"/>
                </a:solidFill>
              </a:rPr>
              <a:t>1,582m</a:t>
            </a:r>
            <a:r>
              <a:rPr lang="ja-JP" altLang="en-US" b="1" dirty="0">
                <a:solidFill>
                  <a:schemeClr val="bg1"/>
                </a:solidFill>
              </a:rPr>
              <a:t>）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  <p:pic>
        <p:nvPicPr>
          <p:cNvPr id="4" name="図 3" descr="湖と山の景色&#10;&#10;自動的に生成された説明">
            <a:extLst>
              <a:ext uri="{FF2B5EF4-FFF2-40B4-BE49-F238E27FC236}">
                <a16:creationId xmlns:a16="http://schemas.microsoft.com/office/drawing/2014/main" id="{F574B4C2-AFC1-4998-BB69-A37708E145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707" y="1753632"/>
            <a:ext cx="5963985" cy="4472989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BAC3DA58-0937-48A0-919F-F39750609E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9508" t="28030" r="26418" b="59946"/>
          <a:stretch/>
        </p:blipFill>
        <p:spPr>
          <a:xfrm>
            <a:off x="152605" y="2977824"/>
            <a:ext cx="5847000" cy="3716793"/>
          </a:xfrm>
          <a:prstGeom prst="rect">
            <a:avLst/>
          </a:prstGeom>
        </p:spPr>
      </p:pic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8144F4A0-8CFC-44BD-AFBD-C9E0FD7EF45B}"/>
              </a:ext>
            </a:extLst>
          </p:cNvPr>
          <p:cNvSpPr/>
          <p:nvPr/>
        </p:nvSpPr>
        <p:spPr>
          <a:xfrm>
            <a:off x="4324449" y="3457291"/>
            <a:ext cx="1118038" cy="873816"/>
          </a:xfrm>
          <a:custGeom>
            <a:avLst/>
            <a:gdLst>
              <a:gd name="connsiteX0" fmla="*/ 1006444 w 1118038"/>
              <a:gd name="connsiteY0" fmla="*/ 12408 h 873816"/>
              <a:gd name="connsiteX1" fmla="*/ 1029694 w 1118038"/>
              <a:gd name="connsiteY1" fmla="*/ 6446 h 873816"/>
              <a:gd name="connsiteX2" fmla="*/ 1044158 w 1118038"/>
              <a:gd name="connsiteY2" fmla="*/ 484 h 873816"/>
              <a:gd name="connsiteX3" fmla="*/ 1060819 w 1118038"/>
              <a:gd name="connsiteY3" fmla="*/ 296 h 873816"/>
              <a:gd name="connsiteX4" fmla="*/ 1078735 w 1118038"/>
              <a:gd name="connsiteY4" fmla="*/ 2995 h 873816"/>
              <a:gd name="connsiteX5" fmla="*/ 1092258 w 1118038"/>
              <a:gd name="connsiteY5" fmla="*/ 12408 h 873816"/>
              <a:gd name="connsiteX6" fmla="*/ 1109861 w 1118038"/>
              <a:gd name="connsiteY6" fmla="*/ 23389 h 873816"/>
              <a:gd name="connsiteX7" fmla="*/ 1118018 w 1118038"/>
              <a:gd name="connsiteY7" fmla="*/ 46953 h 873816"/>
              <a:gd name="connsiteX8" fmla="*/ 1110174 w 1118038"/>
              <a:gd name="connsiteY8" fmla="*/ 60790 h 873816"/>
              <a:gd name="connsiteX9" fmla="*/ 1084728 w 1118038"/>
              <a:gd name="connsiteY9" fmla="*/ 72713 h 873816"/>
              <a:gd name="connsiteX10" fmla="*/ 1083159 w 1118038"/>
              <a:gd name="connsiteY10" fmla="*/ 97532 h 873816"/>
              <a:gd name="connsiteX11" fmla="*/ 1096023 w 1118038"/>
              <a:gd name="connsiteY11" fmla="*/ 110710 h 873816"/>
              <a:gd name="connsiteX12" fmla="*/ 1106692 w 1118038"/>
              <a:gd name="connsiteY12" fmla="*/ 127057 h 873816"/>
              <a:gd name="connsiteX13" fmla="*/ 1095929 w 1118038"/>
              <a:gd name="connsiteY13" fmla="*/ 167407 h 873816"/>
              <a:gd name="connsiteX14" fmla="*/ 1053289 w 1118038"/>
              <a:gd name="connsiteY14" fmla="*/ 179393 h 873816"/>
              <a:gd name="connsiteX15" fmla="*/ 1006506 w 1118038"/>
              <a:gd name="connsiteY15" fmla="*/ 172741 h 873816"/>
              <a:gd name="connsiteX16" fmla="*/ 930701 w 1118038"/>
              <a:gd name="connsiteY16" fmla="*/ 196744 h 873816"/>
              <a:gd name="connsiteX17" fmla="*/ 869391 w 1118038"/>
              <a:gd name="connsiteY17" fmla="*/ 244719 h 873816"/>
              <a:gd name="connsiteX18" fmla="*/ 780094 w 1118038"/>
              <a:gd name="connsiteY18" fmla="*/ 276692 h 873816"/>
              <a:gd name="connsiteX19" fmla="*/ 665475 w 1118038"/>
              <a:gd name="connsiteY19" fmla="*/ 357988 h 873816"/>
              <a:gd name="connsiteX20" fmla="*/ 610817 w 1118038"/>
              <a:gd name="connsiteY20" fmla="*/ 447286 h 873816"/>
              <a:gd name="connsiteX21" fmla="*/ 512201 w 1118038"/>
              <a:gd name="connsiteY21" fmla="*/ 477941 h 873816"/>
              <a:gd name="connsiteX22" fmla="*/ 476212 w 1118038"/>
              <a:gd name="connsiteY22" fmla="*/ 447286 h 873816"/>
              <a:gd name="connsiteX23" fmla="*/ 438906 w 1118038"/>
              <a:gd name="connsiteY23" fmla="*/ 432633 h 873816"/>
              <a:gd name="connsiteX24" fmla="*/ 408251 w 1118038"/>
              <a:gd name="connsiteY24" fmla="*/ 477941 h 873816"/>
              <a:gd name="connsiteX25" fmla="*/ 434921 w 1118038"/>
              <a:gd name="connsiteY25" fmla="*/ 501944 h 873816"/>
              <a:gd name="connsiteX26" fmla="*/ 406964 w 1118038"/>
              <a:gd name="connsiteY26" fmla="*/ 529932 h 873816"/>
              <a:gd name="connsiteX27" fmla="*/ 381612 w 1118038"/>
              <a:gd name="connsiteY27" fmla="*/ 572290 h 873816"/>
              <a:gd name="connsiteX28" fmla="*/ 347255 w 1118038"/>
              <a:gd name="connsiteY28" fmla="*/ 589892 h 873816"/>
              <a:gd name="connsiteX29" fmla="*/ 324632 w 1118038"/>
              <a:gd name="connsiteY29" fmla="*/ 604984 h 873816"/>
              <a:gd name="connsiteX30" fmla="*/ 281082 w 1118038"/>
              <a:gd name="connsiteY30" fmla="*/ 641004 h 873816"/>
              <a:gd name="connsiteX31" fmla="*/ 251776 w 1118038"/>
              <a:gd name="connsiteY31" fmla="*/ 670310 h 873816"/>
              <a:gd name="connsiteX32" fmla="*/ 223286 w 1118038"/>
              <a:gd name="connsiteY32" fmla="*/ 713861 h 873816"/>
              <a:gd name="connsiteX33" fmla="*/ 188929 w 1118038"/>
              <a:gd name="connsiteY33" fmla="*/ 768299 h 873816"/>
              <a:gd name="connsiteX34" fmla="*/ 132796 w 1118038"/>
              <a:gd name="connsiteY34" fmla="*/ 768299 h 873816"/>
              <a:gd name="connsiteX35" fmla="*/ 90909 w 1118038"/>
              <a:gd name="connsiteY35" fmla="*/ 812697 h 873816"/>
              <a:gd name="connsiteX36" fmla="*/ 69134 w 1118038"/>
              <a:gd name="connsiteY36" fmla="*/ 854584 h 873816"/>
              <a:gd name="connsiteX37" fmla="*/ 34776 w 1118038"/>
              <a:gd name="connsiteY37" fmla="*/ 872186 h 873816"/>
              <a:gd name="connsiteX38" fmla="*/ 1266 w 1118038"/>
              <a:gd name="connsiteY38" fmla="*/ 844544 h 873816"/>
              <a:gd name="connsiteX39" fmla="*/ 23889 w 1118038"/>
              <a:gd name="connsiteY39" fmla="*/ 803503 h 873816"/>
              <a:gd name="connsiteX40" fmla="*/ 48174 w 1118038"/>
              <a:gd name="connsiteY40" fmla="*/ 778371 h 873816"/>
              <a:gd name="connsiteX41" fmla="*/ 38134 w 1118038"/>
              <a:gd name="connsiteY41" fmla="*/ 733126 h 873816"/>
              <a:gd name="connsiteX42" fmla="*/ 53226 w 1118038"/>
              <a:gd name="connsiteY42" fmla="*/ 717218 h 873816"/>
              <a:gd name="connsiteX43" fmla="*/ 77511 w 1118038"/>
              <a:gd name="connsiteY43" fmla="*/ 749034 h 873816"/>
              <a:gd name="connsiteX44" fmla="*/ 88399 w 1118038"/>
              <a:gd name="connsiteY44" fmla="*/ 718034 h 873816"/>
              <a:gd name="connsiteX45" fmla="*/ 86736 w 1118038"/>
              <a:gd name="connsiteY45" fmla="*/ 693748 h 873816"/>
              <a:gd name="connsiteX46" fmla="*/ 115226 w 1118038"/>
              <a:gd name="connsiteY46" fmla="*/ 707146 h 873816"/>
              <a:gd name="connsiteX47" fmla="*/ 165491 w 1118038"/>
              <a:gd name="connsiteY47" fmla="*/ 685371 h 873816"/>
              <a:gd name="connsiteX48" fmla="*/ 183909 w 1118038"/>
              <a:gd name="connsiteY48" fmla="*/ 628422 h 873816"/>
              <a:gd name="connsiteX49" fmla="*/ 134491 w 1118038"/>
              <a:gd name="connsiteY49" fmla="*/ 598270 h 873816"/>
              <a:gd name="connsiteX50" fmla="*/ 143715 w 1118038"/>
              <a:gd name="connsiteY50" fmla="*/ 561402 h 873816"/>
              <a:gd name="connsiteX51" fmla="*/ 199848 w 1118038"/>
              <a:gd name="connsiteY51" fmla="*/ 581514 h 873816"/>
              <a:gd name="connsiteX52" fmla="*/ 223318 w 1118038"/>
              <a:gd name="connsiteY52" fmla="*/ 537117 h 873816"/>
              <a:gd name="connsiteX53" fmla="*/ 305399 w 1118038"/>
              <a:gd name="connsiteY53" fmla="*/ 480984 h 873816"/>
              <a:gd name="connsiteX54" fmla="*/ 350644 w 1118038"/>
              <a:gd name="connsiteY54" fmla="*/ 440791 h 873816"/>
              <a:gd name="connsiteX55" fmla="*/ 364888 w 1118038"/>
              <a:gd name="connsiteY55" fmla="*/ 372108 h 873816"/>
              <a:gd name="connsiteX56" fmla="*/ 349796 w 1118038"/>
              <a:gd name="connsiteY56" fmla="*/ 341955 h 873816"/>
              <a:gd name="connsiteX57" fmla="*/ 385817 w 1118038"/>
              <a:gd name="connsiteY57" fmla="*/ 346975 h 873816"/>
              <a:gd name="connsiteX58" fmla="*/ 410949 w 1118038"/>
              <a:gd name="connsiteY58" fmla="*/ 363730 h 873816"/>
              <a:gd name="connsiteX59" fmla="*/ 457010 w 1118038"/>
              <a:gd name="connsiteY59" fmla="*/ 347822 h 873816"/>
              <a:gd name="connsiteX60" fmla="*/ 464540 w 1118038"/>
              <a:gd name="connsiteY60" fmla="*/ 300067 h 873816"/>
              <a:gd name="connsiteX61" fmla="*/ 485468 w 1118038"/>
              <a:gd name="connsiteY61" fmla="*/ 284159 h 873816"/>
              <a:gd name="connsiteX62" fmla="*/ 510601 w 1118038"/>
              <a:gd name="connsiteY62" fmla="*/ 269914 h 873816"/>
              <a:gd name="connsiteX63" fmla="*/ 559046 w 1118038"/>
              <a:gd name="connsiteY63" fmla="*/ 259874 h 873816"/>
              <a:gd name="connsiteX64" fmla="*/ 553336 w 1118038"/>
              <a:gd name="connsiteY64" fmla="*/ 186986 h 873816"/>
              <a:gd name="connsiteX65" fmla="*/ 547468 w 1118038"/>
              <a:gd name="connsiteY65" fmla="*/ 143436 h 873816"/>
              <a:gd name="connsiteX66" fmla="*/ 587693 w 1118038"/>
              <a:gd name="connsiteY66" fmla="*/ 94865 h 873816"/>
              <a:gd name="connsiteX67" fmla="*/ 607805 w 1118038"/>
              <a:gd name="connsiteY67" fmla="*/ 125865 h 873816"/>
              <a:gd name="connsiteX68" fmla="*/ 629581 w 1118038"/>
              <a:gd name="connsiteY68" fmla="*/ 176130 h 873816"/>
              <a:gd name="connsiteX69" fmla="*/ 636295 w 1118038"/>
              <a:gd name="connsiteY69" fmla="*/ 208793 h 873816"/>
              <a:gd name="connsiteX70" fmla="*/ 673162 w 1118038"/>
              <a:gd name="connsiteY70" fmla="*/ 234773 h 873816"/>
              <a:gd name="connsiteX71" fmla="*/ 812223 w 1118038"/>
              <a:gd name="connsiteY71" fmla="*/ 202110 h 873816"/>
              <a:gd name="connsiteX72" fmla="*/ 857468 w 1118038"/>
              <a:gd name="connsiteY72" fmla="*/ 168600 h 873816"/>
              <a:gd name="connsiteX73" fmla="*/ 878396 w 1118038"/>
              <a:gd name="connsiteY73" fmla="*/ 146824 h 873816"/>
              <a:gd name="connsiteX74" fmla="*/ 884263 w 1118038"/>
              <a:gd name="connsiteY74" fmla="*/ 126712 h 873816"/>
              <a:gd name="connsiteX75" fmla="*/ 891794 w 1118038"/>
              <a:gd name="connsiteY75" fmla="*/ 99917 h 873816"/>
              <a:gd name="connsiteX76" fmla="*/ 926967 w 1118038"/>
              <a:gd name="connsiteY76" fmla="*/ 81499 h 873816"/>
              <a:gd name="connsiteX77" fmla="*/ 940365 w 1118038"/>
              <a:gd name="connsiteY77" fmla="*/ 49683 h 873816"/>
              <a:gd name="connsiteX78" fmla="*/ 975538 w 1118038"/>
              <a:gd name="connsiteY78" fmla="*/ 28755 h 873816"/>
              <a:gd name="connsiteX79" fmla="*/ 1006538 w 1118038"/>
              <a:gd name="connsiteY79" fmla="*/ 12533 h 87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18038" h="873816">
                <a:moveTo>
                  <a:pt x="1006444" y="12408"/>
                </a:moveTo>
                <a:cubicBezTo>
                  <a:pt x="1019308" y="10368"/>
                  <a:pt x="1022477" y="12408"/>
                  <a:pt x="1029694" y="6446"/>
                </a:cubicBezTo>
                <a:cubicBezTo>
                  <a:pt x="1036910" y="484"/>
                  <a:pt x="1035655" y="-143"/>
                  <a:pt x="1044158" y="484"/>
                </a:cubicBezTo>
                <a:cubicBezTo>
                  <a:pt x="1052630" y="1112"/>
                  <a:pt x="1056458" y="-676"/>
                  <a:pt x="1060819" y="296"/>
                </a:cubicBezTo>
                <a:cubicBezTo>
                  <a:pt x="1070232" y="2367"/>
                  <a:pt x="1072742" y="2995"/>
                  <a:pt x="1078735" y="2995"/>
                </a:cubicBezTo>
                <a:cubicBezTo>
                  <a:pt x="1084728" y="2995"/>
                  <a:pt x="1081559" y="9897"/>
                  <a:pt x="1092258" y="12408"/>
                </a:cubicBezTo>
                <a:cubicBezTo>
                  <a:pt x="1102926" y="14918"/>
                  <a:pt x="1104809" y="16486"/>
                  <a:pt x="1109861" y="23389"/>
                </a:cubicBezTo>
                <a:cubicBezTo>
                  <a:pt x="1114881" y="30292"/>
                  <a:pt x="1118332" y="38481"/>
                  <a:pt x="1118018" y="46953"/>
                </a:cubicBezTo>
                <a:cubicBezTo>
                  <a:pt x="1117705" y="55425"/>
                  <a:pt x="1118332" y="57307"/>
                  <a:pt x="1110174" y="60790"/>
                </a:cubicBezTo>
                <a:cubicBezTo>
                  <a:pt x="1102016" y="64242"/>
                  <a:pt x="1087238" y="67693"/>
                  <a:pt x="1084728" y="72713"/>
                </a:cubicBezTo>
                <a:cubicBezTo>
                  <a:pt x="1082218" y="77733"/>
                  <a:pt x="1075315" y="92198"/>
                  <a:pt x="1083159" y="97532"/>
                </a:cubicBezTo>
                <a:cubicBezTo>
                  <a:pt x="1091003" y="102866"/>
                  <a:pt x="1089121" y="102238"/>
                  <a:pt x="1096023" y="110710"/>
                </a:cubicBezTo>
                <a:cubicBezTo>
                  <a:pt x="1102926" y="119182"/>
                  <a:pt x="1106754" y="120751"/>
                  <a:pt x="1106692" y="127057"/>
                </a:cubicBezTo>
                <a:cubicBezTo>
                  <a:pt x="1106597" y="143436"/>
                  <a:pt x="1102581" y="156771"/>
                  <a:pt x="1095929" y="167407"/>
                </a:cubicBezTo>
                <a:cubicBezTo>
                  <a:pt x="1089278" y="178075"/>
                  <a:pt x="1075943" y="183409"/>
                  <a:pt x="1053289" y="179393"/>
                </a:cubicBezTo>
                <a:cubicBezTo>
                  <a:pt x="1030635" y="175408"/>
                  <a:pt x="1024987" y="168725"/>
                  <a:pt x="1006506" y="172741"/>
                </a:cubicBezTo>
                <a:cubicBezTo>
                  <a:pt x="987994" y="176726"/>
                  <a:pt x="954672" y="182060"/>
                  <a:pt x="930701" y="196744"/>
                </a:cubicBezTo>
                <a:cubicBezTo>
                  <a:pt x="906698" y="211397"/>
                  <a:pt x="888060" y="239385"/>
                  <a:pt x="869391" y="244719"/>
                </a:cubicBezTo>
                <a:cubicBezTo>
                  <a:pt x="850722" y="250053"/>
                  <a:pt x="801430" y="262039"/>
                  <a:pt x="780094" y="276692"/>
                </a:cubicBezTo>
                <a:cubicBezTo>
                  <a:pt x="758757" y="291345"/>
                  <a:pt x="682795" y="330000"/>
                  <a:pt x="665475" y="357988"/>
                </a:cubicBezTo>
                <a:cubicBezTo>
                  <a:pt x="648155" y="385976"/>
                  <a:pt x="630836" y="433951"/>
                  <a:pt x="610817" y="447286"/>
                </a:cubicBezTo>
                <a:cubicBezTo>
                  <a:pt x="590831" y="460621"/>
                  <a:pt x="532188" y="477941"/>
                  <a:pt x="512201" y="477941"/>
                </a:cubicBezTo>
                <a:cubicBezTo>
                  <a:pt x="492214" y="477941"/>
                  <a:pt x="484213" y="465955"/>
                  <a:pt x="476212" y="447286"/>
                </a:cubicBezTo>
                <a:cubicBezTo>
                  <a:pt x="468211" y="428617"/>
                  <a:pt x="456225" y="424632"/>
                  <a:pt x="438906" y="432633"/>
                </a:cubicBezTo>
                <a:cubicBezTo>
                  <a:pt x="421586" y="440634"/>
                  <a:pt x="401599" y="472607"/>
                  <a:pt x="408251" y="477941"/>
                </a:cubicBezTo>
                <a:cubicBezTo>
                  <a:pt x="414903" y="483275"/>
                  <a:pt x="437556" y="492593"/>
                  <a:pt x="434921" y="501944"/>
                </a:cubicBezTo>
                <a:cubicBezTo>
                  <a:pt x="432254" y="511262"/>
                  <a:pt x="410980" y="517946"/>
                  <a:pt x="406964" y="529932"/>
                </a:cubicBezTo>
                <a:cubicBezTo>
                  <a:pt x="402948" y="541917"/>
                  <a:pt x="403419" y="566422"/>
                  <a:pt x="381612" y="572290"/>
                </a:cubicBezTo>
                <a:cubicBezTo>
                  <a:pt x="359837" y="578157"/>
                  <a:pt x="347255" y="580667"/>
                  <a:pt x="347255" y="589892"/>
                </a:cubicBezTo>
                <a:cubicBezTo>
                  <a:pt x="347255" y="599117"/>
                  <a:pt x="340540" y="603290"/>
                  <a:pt x="324632" y="604984"/>
                </a:cubicBezTo>
                <a:cubicBezTo>
                  <a:pt x="308724" y="606647"/>
                  <a:pt x="286949" y="625096"/>
                  <a:pt x="281082" y="641004"/>
                </a:cubicBezTo>
                <a:cubicBezTo>
                  <a:pt x="275214" y="656912"/>
                  <a:pt x="258459" y="657759"/>
                  <a:pt x="251776" y="670310"/>
                </a:cubicBezTo>
                <a:cubicBezTo>
                  <a:pt x="245062" y="682861"/>
                  <a:pt x="223286" y="700463"/>
                  <a:pt x="223286" y="713861"/>
                </a:cubicBezTo>
                <a:cubicBezTo>
                  <a:pt x="223286" y="727258"/>
                  <a:pt x="211551" y="761616"/>
                  <a:pt x="188929" y="768299"/>
                </a:cubicBezTo>
                <a:cubicBezTo>
                  <a:pt x="166307" y="775013"/>
                  <a:pt x="148736" y="761584"/>
                  <a:pt x="132796" y="768299"/>
                </a:cubicBezTo>
                <a:cubicBezTo>
                  <a:pt x="116889" y="775013"/>
                  <a:pt x="104307" y="802656"/>
                  <a:pt x="90909" y="812697"/>
                </a:cubicBezTo>
                <a:cubicBezTo>
                  <a:pt x="77511" y="822737"/>
                  <a:pt x="77511" y="842002"/>
                  <a:pt x="69134" y="854584"/>
                </a:cubicBezTo>
                <a:cubicBezTo>
                  <a:pt x="60756" y="867135"/>
                  <a:pt x="59093" y="878054"/>
                  <a:pt x="34776" y="872186"/>
                </a:cubicBezTo>
                <a:cubicBezTo>
                  <a:pt x="10491" y="866319"/>
                  <a:pt x="-4601" y="864656"/>
                  <a:pt x="1266" y="844544"/>
                </a:cubicBezTo>
                <a:cubicBezTo>
                  <a:pt x="7134" y="824431"/>
                  <a:pt x="2113" y="816901"/>
                  <a:pt x="23889" y="803503"/>
                </a:cubicBezTo>
                <a:cubicBezTo>
                  <a:pt x="45664" y="790105"/>
                  <a:pt x="48174" y="795126"/>
                  <a:pt x="48174" y="778371"/>
                </a:cubicBezTo>
                <a:cubicBezTo>
                  <a:pt x="48174" y="761616"/>
                  <a:pt x="35623" y="746555"/>
                  <a:pt x="38134" y="733126"/>
                </a:cubicBezTo>
                <a:cubicBezTo>
                  <a:pt x="40644" y="719728"/>
                  <a:pt x="49868" y="705483"/>
                  <a:pt x="53226" y="717218"/>
                </a:cubicBezTo>
                <a:cubicBezTo>
                  <a:pt x="56583" y="728953"/>
                  <a:pt x="62450" y="764973"/>
                  <a:pt x="77511" y="749034"/>
                </a:cubicBezTo>
                <a:cubicBezTo>
                  <a:pt x="92603" y="733126"/>
                  <a:pt x="95113" y="731431"/>
                  <a:pt x="88399" y="718034"/>
                </a:cubicBezTo>
                <a:cubicBezTo>
                  <a:pt x="81684" y="704636"/>
                  <a:pt x="69981" y="696258"/>
                  <a:pt x="86736" y="693748"/>
                </a:cubicBezTo>
                <a:cubicBezTo>
                  <a:pt x="103491" y="691238"/>
                  <a:pt x="99286" y="706299"/>
                  <a:pt x="115226" y="707146"/>
                </a:cubicBezTo>
                <a:cubicBezTo>
                  <a:pt x="131133" y="707993"/>
                  <a:pt x="154603" y="707146"/>
                  <a:pt x="165491" y="685371"/>
                </a:cubicBezTo>
                <a:cubicBezTo>
                  <a:pt x="176378" y="663595"/>
                  <a:pt x="195644" y="650198"/>
                  <a:pt x="183909" y="628422"/>
                </a:cubicBezTo>
                <a:cubicBezTo>
                  <a:pt x="172174" y="606647"/>
                  <a:pt x="139511" y="631780"/>
                  <a:pt x="134491" y="598270"/>
                </a:cubicBezTo>
                <a:cubicBezTo>
                  <a:pt x="129471" y="564759"/>
                  <a:pt x="116889" y="559739"/>
                  <a:pt x="143715" y="561402"/>
                </a:cubicBezTo>
                <a:cubicBezTo>
                  <a:pt x="170511" y="563065"/>
                  <a:pt x="184756" y="588198"/>
                  <a:pt x="199848" y="581514"/>
                </a:cubicBezTo>
                <a:cubicBezTo>
                  <a:pt x="214940" y="574800"/>
                  <a:pt x="207378" y="558892"/>
                  <a:pt x="223318" y="537117"/>
                </a:cubicBezTo>
                <a:cubicBezTo>
                  <a:pt x="239226" y="515341"/>
                  <a:pt x="284471" y="506117"/>
                  <a:pt x="305399" y="480984"/>
                </a:cubicBezTo>
                <a:cubicBezTo>
                  <a:pt x="326327" y="455852"/>
                  <a:pt x="338062" y="457515"/>
                  <a:pt x="350644" y="440791"/>
                </a:cubicBezTo>
                <a:cubicBezTo>
                  <a:pt x="363194" y="424036"/>
                  <a:pt x="364888" y="396393"/>
                  <a:pt x="364888" y="372108"/>
                </a:cubicBezTo>
                <a:cubicBezTo>
                  <a:pt x="364888" y="347822"/>
                  <a:pt x="338909" y="346128"/>
                  <a:pt x="349796" y="341955"/>
                </a:cubicBezTo>
                <a:cubicBezTo>
                  <a:pt x="360684" y="337750"/>
                  <a:pt x="367399" y="351180"/>
                  <a:pt x="385817" y="346975"/>
                </a:cubicBezTo>
                <a:cubicBezTo>
                  <a:pt x="404235" y="342802"/>
                  <a:pt x="384969" y="365393"/>
                  <a:pt x="410949" y="363730"/>
                </a:cubicBezTo>
                <a:cubicBezTo>
                  <a:pt x="436929" y="362067"/>
                  <a:pt x="457857" y="364577"/>
                  <a:pt x="457010" y="347822"/>
                </a:cubicBezTo>
                <a:cubicBezTo>
                  <a:pt x="456163" y="331067"/>
                  <a:pt x="453652" y="304272"/>
                  <a:pt x="464540" y="300067"/>
                </a:cubicBezTo>
                <a:cubicBezTo>
                  <a:pt x="475428" y="295894"/>
                  <a:pt x="471255" y="286670"/>
                  <a:pt x="485468" y="284159"/>
                </a:cubicBezTo>
                <a:cubicBezTo>
                  <a:pt x="499713" y="281649"/>
                  <a:pt x="492183" y="272425"/>
                  <a:pt x="510601" y="269914"/>
                </a:cubicBezTo>
                <a:cubicBezTo>
                  <a:pt x="529019" y="267404"/>
                  <a:pt x="557195" y="274119"/>
                  <a:pt x="559046" y="259874"/>
                </a:cubicBezTo>
                <a:cubicBezTo>
                  <a:pt x="560866" y="245629"/>
                  <a:pt x="559203" y="202926"/>
                  <a:pt x="553336" y="186986"/>
                </a:cubicBezTo>
                <a:cubicBezTo>
                  <a:pt x="547468" y="171078"/>
                  <a:pt x="543295" y="153476"/>
                  <a:pt x="547468" y="143436"/>
                </a:cubicBezTo>
                <a:cubicBezTo>
                  <a:pt x="551641" y="133395"/>
                  <a:pt x="575958" y="92323"/>
                  <a:pt x="587693" y="94865"/>
                </a:cubicBezTo>
                <a:cubicBezTo>
                  <a:pt x="599428" y="97375"/>
                  <a:pt x="600243" y="91508"/>
                  <a:pt x="607805" y="125865"/>
                </a:cubicBezTo>
                <a:cubicBezTo>
                  <a:pt x="615336" y="160222"/>
                  <a:pt x="629581" y="161038"/>
                  <a:pt x="629581" y="176130"/>
                </a:cubicBezTo>
                <a:cubicBezTo>
                  <a:pt x="629581" y="191222"/>
                  <a:pt x="632091" y="189528"/>
                  <a:pt x="636295" y="208793"/>
                </a:cubicBezTo>
                <a:cubicBezTo>
                  <a:pt x="640499" y="228058"/>
                  <a:pt x="650540" y="235589"/>
                  <a:pt x="673162" y="234773"/>
                </a:cubicBezTo>
                <a:cubicBezTo>
                  <a:pt x="695785" y="233926"/>
                  <a:pt x="799641" y="222222"/>
                  <a:pt x="812223" y="202110"/>
                </a:cubicBezTo>
                <a:cubicBezTo>
                  <a:pt x="824774" y="181998"/>
                  <a:pt x="843223" y="177824"/>
                  <a:pt x="857468" y="168600"/>
                </a:cubicBezTo>
                <a:cubicBezTo>
                  <a:pt x="871713" y="159375"/>
                  <a:pt x="869203" y="153508"/>
                  <a:pt x="878396" y="146824"/>
                </a:cubicBezTo>
                <a:cubicBezTo>
                  <a:pt x="887621" y="140110"/>
                  <a:pt x="885111" y="143467"/>
                  <a:pt x="884263" y="126712"/>
                </a:cubicBezTo>
                <a:cubicBezTo>
                  <a:pt x="883416" y="109957"/>
                  <a:pt x="885111" y="104937"/>
                  <a:pt x="891794" y="99917"/>
                </a:cubicBezTo>
                <a:cubicBezTo>
                  <a:pt x="898509" y="94896"/>
                  <a:pt x="915263" y="100764"/>
                  <a:pt x="926967" y="81499"/>
                </a:cubicBezTo>
                <a:cubicBezTo>
                  <a:pt x="938702" y="62233"/>
                  <a:pt x="926967" y="58029"/>
                  <a:pt x="940365" y="49683"/>
                </a:cubicBezTo>
                <a:cubicBezTo>
                  <a:pt x="953762" y="41305"/>
                  <a:pt x="967160" y="49683"/>
                  <a:pt x="975538" y="28755"/>
                </a:cubicBezTo>
                <a:cubicBezTo>
                  <a:pt x="983915" y="7827"/>
                  <a:pt x="994207" y="14478"/>
                  <a:pt x="1006538" y="12533"/>
                </a:cubicBezTo>
                <a:close/>
              </a:path>
            </a:pathLst>
          </a:custGeom>
          <a:solidFill>
            <a:schemeClr val="bg1"/>
          </a:solidFill>
          <a:ln w="3123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1160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CC681BF-5831-21A9-0407-EB91D52FF0C0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" name="図 3" descr="雪が降った山の景色&#10;&#10;自動的に生成された説明">
            <a:extLst>
              <a:ext uri="{FF2B5EF4-FFF2-40B4-BE49-F238E27FC236}">
                <a16:creationId xmlns:a16="http://schemas.microsoft.com/office/drawing/2014/main" id="{11D9E3E3-39BB-4706-8798-10FD6DAC92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74"/>
          <a:stretch/>
        </p:blipFill>
        <p:spPr>
          <a:xfrm>
            <a:off x="6583555" y="1104900"/>
            <a:ext cx="5143500" cy="5261858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5332718-C2A1-86B8-56B0-445ED9AC0449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FC4A2978-03EE-4C62-850A-64349FA7CBE3}"/>
              </a:ext>
            </a:extLst>
          </p:cNvPr>
          <p:cNvSpPr txBox="1">
            <a:spLocks/>
          </p:cNvSpPr>
          <p:nvPr/>
        </p:nvSpPr>
        <p:spPr>
          <a:xfrm>
            <a:off x="203404" y="1247536"/>
            <a:ext cx="6261146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国後島（くなしりとう）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60000"/>
              </a:lnSpc>
            </a:pPr>
            <a:endParaRPr lang="en-US" altLang="ja-JP" sz="30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北方四島の最高峰で、二重火山の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　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国後島</a:t>
            </a:r>
            <a:r>
              <a:rPr kumimoji="1" lang="ja-JP" altLang="en-US" dirty="0">
                <a:solidFill>
                  <a:srgbClr val="0B507E"/>
                </a:solidFill>
              </a:rPr>
              <a:t>の自然環境に注目をしてみよう</a:t>
            </a: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41776B4E-0A25-4485-9920-63AB129FCF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900633"/>
              </p:ext>
            </p:extLst>
          </p:nvPr>
        </p:nvGraphicFramePr>
        <p:xfrm>
          <a:off x="300258" y="2508799"/>
          <a:ext cx="5818352" cy="1104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4821885" imgH="915858" progId="Word.Document.12">
                  <p:embed/>
                </p:oleObj>
              </mc:Choice>
              <mc:Fallback>
                <p:oleObj name="Document" r:id="rId4" imgW="4821885" imgH="915858" progId="Word.Document.12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32C3089B-6938-42DF-B681-BA9FD4C2E6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258" y="2508799"/>
                        <a:ext cx="5818352" cy="1104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グラフィックス 20">
            <a:extLst>
              <a:ext uri="{FF2B5EF4-FFF2-40B4-BE49-F238E27FC236}">
                <a16:creationId xmlns:a16="http://schemas.microsoft.com/office/drawing/2014/main" id="{C88A576E-0EDD-48AA-B98C-AD948D9BAC4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9508" t="28030" r="26418" b="59946"/>
          <a:stretch/>
        </p:blipFill>
        <p:spPr>
          <a:xfrm>
            <a:off x="152605" y="2977824"/>
            <a:ext cx="5847000" cy="3716793"/>
          </a:xfrm>
          <a:prstGeom prst="rect">
            <a:avLst/>
          </a:prstGeom>
        </p:spPr>
      </p:pic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DFEA98EB-2C8B-4B8D-B50A-D5A6CA52CA61}"/>
              </a:ext>
            </a:extLst>
          </p:cNvPr>
          <p:cNvSpPr/>
          <p:nvPr/>
        </p:nvSpPr>
        <p:spPr>
          <a:xfrm>
            <a:off x="3519670" y="4259520"/>
            <a:ext cx="655778" cy="661485"/>
          </a:xfrm>
          <a:custGeom>
            <a:avLst/>
            <a:gdLst>
              <a:gd name="connsiteX0" fmla="*/ 648974 w 655778"/>
              <a:gd name="connsiteY0" fmla="*/ 54866 h 661485"/>
              <a:gd name="connsiteX1" fmla="*/ 550954 w 655778"/>
              <a:gd name="connsiteY1" fmla="*/ 82509 h 661485"/>
              <a:gd name="connsiteX2" fmla="*/ 463005 w 655778"/>
              <a:gd name="connsiteY2" fmla="*/ 38519 h 661485"/>
              <a:gd name="connsiteX3" fmla="*/ 416505 w 655778"/>
              <a:gd name="connsiteY3" fmla="*/ 3346 h 661485"/>
              <a:gd name="connsiteX4" fmla="*/ 358710 w 655778"/>
              <a:gd name="connsiteY4" fmla="*/ 82948 h 661485"/>
              <a:gd name="connsiteX5" fmla="*/ 317230 w 655778"/>
              <a:gd name="connsiteY5" fmla="*/ 162926 h 661485"/>
              <a:gd name="connsiteX6" fmla="*/ 238067 w 655778"/>
              <a:gd name="connsiteY6" fmla="*/ 258436 h 661485"/>
              <a:gd name="connsiteX7" fmla="*/ 195333 w 655778"/>
              <a:gd name="connsiteY7" fmla="*/ 332579 h 661485"/>
              <a:gd name="connsiteX8" fmla="*/ 171455 w 655778"/>
              <a:gd name="connsiteY8" fmla="*/ 376569 h 661485"/>
              <a:gd name="connsiteX9" fmla="*/ 102333 w 655778"/>
              <a:gd name="connsiteY9" fmla="*/ 440640 h 661485"/>
              <a:gd name="connsiteX10" fmla="*/ 40772 w 655778"/>
              <a:gd name="connsiteY10" fmla="*/ 488395 h 661485"/>
              <a:gd name="connsiteX11" fmla="*/ 8109 w 655778"/>
              <a:gd name="connsiteY11" fmla="*/ 522062 h 661485"/>
              <a:gd name="connsiteX12" fmla="*/ 8109 w 655778"/>
              <a:gd name="connsiteY12" fmla="*/ 559337 h 661485"/>
              <a:gd name="connsiteX13" fmla="*/ 28221 w 655778"/>
              <a:gd name="connsiteY13" fmla="*/ 607751 h 661485"/>
              <a:gd name="connsiteX14" fmla="*/ 79742 w 655778"/>
              <a:gd name="connsiteY14" fmla="*/ 602731 h 661485"/>
              <a:gd name="connsiteX15" fmla="*/ 84762 w 655778"/>
              <a:gd name="connsiteY15" fmla="*/ 656761 h 661485"/>
              <a:gd name="connsiteX16" fmla="*/ 102364 w 655778"/>
              <a:gd name="connsiteY16" fmla="*/ 559337 h 661485"/>
              <a:gd name="connsiteX17" fmla="*/ 108639 w 655778"/>
              <a:gd name="connsiteY17" fmla="*/ 505966 h 661485"/>
              <a:gd name="connsiteX18" fmla="*/ 150119 w 655778"/>
              <a:gd name="connsiteY18" fmla="*/ 469538 h 661485"/>
              <a:gd name="connsiteX19" fmla="*/ 217955 w 655778"/>
              <a:gd name="connsiteY19" fmla="*/ 443150 h 661485"/>
              <a:gd name="connsiteX20" fmla="*/ 236812 w 655778"/>
              <a:gd name="connsiteY20" fmla="*/ 382844 h 661485"/>
              <a:gd name="connsiteX21" fmla="*/ 265710 w 655778"/>
              <a:gd name="connsiteY21" fmla="*/ 376569 h 661485"/>
              <a:gd name="connsiteX22" fmla="*/ 273240 w 655778"/>
              <a:gd name="connsiteY22" fmla="*/ 316263 h 661485"/>
              <a:gd name="connsiteX23" fmla="*/ 315975 w 655778"/>
              <a:gd name="connsiteY23" fmla="*/ 273529 h 661485"/>
              <a:gd name="connsiteX24" fmla="*/ 362475 w 655778"/>
              <a:gd name="connsiteY24" fmla="*/ 248396 h 661485"/>
              <a:gd name="connsiteX25" fmla="*/ 396393 w 655778"/>
              <a:gd name="connsiteY25" fmla="*/ 201896 h 661485"/>
              <a:gd name="connsiteX26" fmla="*/ 494413 w 655778"/>
              <a:gd name="connsiteY26" fmla="*/ 188059 h 661485"/>
              <a:gd name="connsiteX27" fmla="*/ 522056 w 655778"/>
              <a:gd name="connsiteY27" fmla="*/ 157906 h 661485"/>
              <a:gd name="connsiteX28" fmla="*/ 557229 w 655778"/>
              <a:gd name="connsiteY28" fmla="*/ 111406 h 661485"/>
              <a:gd name="connsiteX29" fmla="*/ 602474 w 655778"/>
              <a:gd name="connsiteY29" fmla="*/ 121447 h 661485"/>
              <a:gd name="connsiteX30" fmla="*/ 632627 w 655778"/>
              <a:gd name="connsiteY30" fmla="*/ 97569 h 661485"/>
              <a:gd name="connsiteX31" fmla="*/ 648974 w 655778"/>
              <a:gd name="connsiteY31" fmla="*/ 54834 h 66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55778" h="661485">
                <a:moveTo>
                  <a:pt x="648974" y="54866"/>
                </a:moveTo>
                <a:cubicBezTo>
                  <a:pt x="625693" y="66224"/>
                  <a:pt x="598709" y="86274"/>
                  <a:pt x="550954" y="82509"/>
                </a:cubicBezTo>
                <a:cubicBezTo>
                  <a:pt x="503199" y="78743"/>
                  <a:pt x="476811" y="66161"/>
                  <a:pt x="463005" y="38519"/>
                </a:cubicBezTo>
                <a:cubicBezTo>
                  <a:pt x="449200" y="10876"/>
                  <a:pt x="440383" y="-7981"/>
                  <a:pt x="416505" y="3346"/>
                </a:cubicBezTo>
                <a:cubicBezTo>
                  <a:pt x="392628" y="14672"/>
                  <a:pt x="388863" y="54489"/>
                  <a:pt x="358710" y="82948"/>
                </a:cubicBezTo>
                <a:cubicBezTo>
                  <a:pt x="328557" y="111406"/>
                  <a:pt x="351180" y="135284"/>
                  <a:pt x="317230" y="162926"/>
                </a:cubicBezTo>
                <a:cubicBezTo>
                  <a:pt x="283312" y="190569"/>
                  <a:pt x="255670" y="235814"/>
                  <a:pt x="238067" y="258436"/>
                </a:cubicBezTo>
                <a:cubicBezTo>
                  <a:pt x="220465" y="281059"/>
                  <a:pt x="192822" y="302426"/>
                  <a:pt x="195333" y="332579"/>
                </a:cubicBezTo>
                <a:cubicBezTo>
                  <a:pt x="197843" y="362732"/>
                  <a:pt x="200353" y="357712"/>
                  <a:pt x="171455" y="376569"/>
                </a:cubicBezTo>
                <a:cubicBezTo>
                  <a:pt x="142557" y="395426"/>
                  <a:pt x="122445" y="423069"/>
                  <a:pt x="102333" y="440640"/>
                </a:cubicBezTo>
                <a:cubicBezTo>
                  <a:pt x="82220" y="458242"/>
                  <a:pt x="52067" y="470793"/>
                  <a:pt x="40772" y="488395"/>
                </a:cubicBezTo>
                <a:cubicBezTo>
                  <a:pt x="29476" y="505997"/>
                  <a:pt x="26935" y="516759"/>
                  <a:pt x="8109" y="522062"/>
                </a:cubicBezTo>
                <a:cubicBezTo>
                  <a:pt x="-10748" y="527365"/>
                  <a:pt x="9364" y="534801"/>
                  <a:pt x="8109" y="559337"/>
                </a:cubicBezTo>
                <a:cubicBezTo>
                  <a:pt x="6854" y="583874"/>
                  <a:pt x="579" y="614026"/>
                  <a:pt x="28221" y="607751"/>
                </a:cubicBezTo>
                <a:cubicBezTo>
                  <a:pt x="55864" y="601476"/>
                  <a:pt x="73466" y="591404"/>
                  <a:pt x="79742" y="602731"/>
                </a:cubicBezTo>
                <a:cubicBezTo>
                  <a:pt x="86017" y="614026"/>
                  <a:pt x="65904" y="679384"/>
                  <a:pt x="84762" y="656761"/>
                </a:cubicBezTo>
                <a:cubicBezTo>
                  <a:pt x="103619" y="634139"/>
                  <a:pt x="97312" y="595106"/>
                  <a:pt x="102364" y="559337"/>
                </a:cubicBezTo>
                <a:cubicBezTo>
                  <a:pt x="107384" y="523568"/>
                  <a:pt x="94834" y="518548"/>
                  <a:pt x="108639" y="505966"/>
                </a:cubicBezTo>
                <a:cubicBezTo>
                  <a:pt x="122476" y="493415"/>
                  <a:pt x="123731" y="475813"/>
                  <a:pt x="150119" y="469538"/>
                </a:cubicBezTo>
                <a:cubicBezTo>
                  <a:pt x="176507" y="463262"/>
                  <a:pt x="214190" y="464517"/>
                  <a:pt x="217955" y="443150"/>
                </a:cubicBezTo>
                <a:cubicBezTo>
                  <a:pt x="221720" y="421783"/>
                  <a:pt x="224230" y="390375"/>
                  <a:pt x="236812" y="382844"/>
                </a:cubicBezTo>
                <a:cubicBezTo>
                  <a:pt x="249363" y="375314"/>
                  <a:pt x="265710" y="397936"/>
                  <a:pt x="265710" y="376569"/>
                </a:cubicBezTo>
                <a:cubicBezTo>
                  <a:pt x="265710" y="355202"/>
                  <a:pt x="259435" y="332579"/>
                  <a:pt x="273240" y="316263"/>
                </a:cubicBezTo>
                <a:cubicBezTo>
                  <a:pt x="287077" y="299916"/>
                  <a:pt x="287077" y="287366"/>
                  <a:pt x="315975" y="273529"/>
                </a:cubicBezTo>
                <a:cubicBezTo>
                  <a:pt x="344873" y="259692"/>
                  <a:pt x="354913" y="268508"/>
                  <a:pt x="362475" y="248396"/>
                </a:cubicBezTo>
                <a:cubicBezTo>
                  <a:pt x="370005" y="228284"/>
                  <a:pt x="381332" y="206916"/>
                  <a:pt x="396393" y="201896"/>
                </a:cubicBezTo>
                <a:cubicBezTo>
                  <a:pt x="411485" y="196876"/>
                  <a:pt x="481831" y="198131"/>
                  <a:pt x="494413" y="188059"/>
                </a:cubicBezTo>
                <a:cubicBezTo>
                  <a:pt x="506964" y="178019"/>
                  <a:pt x="505709" y="171712"/>
                  <a:pt x="522056" y="157906"/>
                </a:cubicBezTo>
                <a:cubicBezTo>
                  <a:pt x="538403" y="144069"/>
                  <a:pt x="535862" y="117713"/>
                  <a:pt x="557229" y="111406"/>
                </a:cubicBezTo>
                <a:cubicBezTo>
                  <a:pt x="578596" y="105131"/>
                  <a:pt x="584872" y="129008"/>
                  <a:pt x="602474" y="121447"/>
                </a:cubicBezTo>
                <a:cubicBezTo>
                  <a:pt x="620076" y="113916"/>
                  <a:pt x="625096" y="113916"/>
                  <a:pt x="632627" y="97569"/>
                </a:cubicBezTo>
                <a:cubicBezTo>
                  <a:pt x="640157" y="81222"/>
                  <a:pt x="668647" y="45233"/>
                  <a:pt x="648974" y="54834"/>
                </a:cubicBezTo>
                <a:close/>
              </a:path>
            </a:pathLst>
          </a:custGeom>
          <a:solidFill>
            <a:schemeClr val="bg1"/>
          </a:solidFill>
          <a:ln w="3123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A777515-071C-4658-8DBC-10710C8426B0}"/>
              </a:ext>
            </a:extLst>
          </p:cNvPr>
          <p:cNvSpPr txBox="1"/>
          <p:nvPr/>
        </p:nvSpPr>
        <p:spPr>
          <a:xfrm>
            <a:off x="8818880" y="6402989"/>
            <a:ext cx="2905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b="1" dirty="0">
                <a:solidFill>
                  <a:schemeClr val="bg1"/>
                </a:solidFill>
              </a:rPr>
              <a:t>爺爺岳（標高</a:t>
            </a:r>
            <a:r>
              <a:rPr lang="en-US" altLang="ja-JP" b="1" dirty="0">
                <a:solidFill>
                  <a:schemeClr val="bg1"/>
                </a:solidFill>
              </a:rPr>
              <a:t>1,772m</a:t>
            </a:r>
            <a:r>
              <a:rPr lang="ja-JP" altLang="en-US" b="1" dirty="0">
                <a:solidFill>
                  <a:schemeClr val="bg1"/>
                </a:solidFill>
              </a:rPr>
              <a:t>）</a:t>
            </a:r>
            <a:endParaRPr kumimoji="1" lang="ja-JP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688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C170138-2A32-CB4E-3DF2-FCA7866398D6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9280C90-EED5-E2EC-FBA3-CF6C6FBA394D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AA2C49CB-0E46-42D1-B142-35A242E60C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9508" t="28030" r="26418" b="59946"/>
          <a:stretch/>
        </p:blipFill>
        <p:spPr>
          <a:xfrm>
            <a:off x="152605" y="2977824"/>
            <a:ext cx="5847000" cy="3716793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色丹島の自然環境に注目をしてみよう</a:t>
            </a:r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FC4A2978-03EE-4C62-850A-64349FA7CBE3}"/>
              </a:ext>
            </a:extLst>
          </p:cNvPr>
          <p:cNvSpPr txBox="1">
            <a:spLocks/>
          </p:cNvSpPr>
          <p:nvPr/>
        </p:nvSpPr>
        <p:spPr>
          <a:xfrm>
            <a:off x="406605" y="1247536"/>
            <a:ext cx="5694394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色丹島（しこたんとう）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60000"/>
              </a:lnSpc>
            </a:pP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島全体に緩やかな丘が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連なっている。</a:t>
            </a:r>
            <a:endParaRPr lang="en-US" altLang="ja-JP" sz="3200" dirty="0">
              <a:solidFill>
                <a:schemeClr val="bg1"/>
              </a:solidFill>
            </a:endParaRPr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A22947CB-3F78-4B80-83CC-4C561EA83778}"/>
              </a:ext>
            </a:extLst>
          </p:cNvPr>
          <p:cNvSpPr/>
          <p:nvPr/>
        </p:nvSpPr>
        <p:spPr>
          <a:xfrm>
            <a:off x="4051325" y="4566922"/>
            <a:ext cx="477216" cy="47721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C7306DB-E371-42EC-B1C4-EC966C1AA495}"/>
              </a:ext>
            </a:extLst>
          </p:cNvPr>
          <p:cNvSpPr txBox="1"/>
          <p:nvPr/>
        </p:nvSpPr>
        <p:spPr>
          <a:xfrm>
            <a:off x="9046346" y="6280440"/>
            <a:ext cx="2883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b="1" dirty="0">
                <a:solidFill>
                  <a:schemeClr val="bg1"/>
                </a:solidFill>
              </a:rPr>
              <a:t>　色丹島 穴澗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kumimoji="1" lang="ja-JP" altLang="en-US" b="1" dirty="0">
                <a:solidFill>
                  <a:schemeClr val="bg1"/>
                </a:solidFill>
              </a:rPr>
              <a:t>あな</a:t>
            </a:r>
            <a:r>
              <a:rPr lang="ja-JP" altLang="en-US" b="1" dirty="0">
                <a:solidFill>
                  <a:schemeClr val="bg1"/>
                </a:solidFill>
              </a:rPr>
              <a:t>ま</a:t>
            </a:r>
            <a:r>
              <a:rPr kumimoji="1" lang="en-US" altLang="ja-JP" b="1" dirty="0">
                <a:solidFill>
                  <a:schemeClr val="bg1"/>
                </a:solidFill>
              </a:rPr>
              <a:t>)</a:t>
            </a:r>
            <a:r>
              <a:rPr kumimoji="1" lang="ja-JP" altLang="en-US" b="1" dirty="0">
                <a:solidFill>
                  <a:schemeClr val="bg1"/>
                </a:solidFill>
              </a:rPr>
              <a:t>湾</a:t>
            </a:r>
          </a:p>
        </p:txBody>
      </p:sp>
      <p:pic>
        <p:nvPicPr>
          <p:cNvPr id="5" name="図 4" descr="山と湖の風景&#10;&#10;自動的に生成された説明">
            <a:extLst>
              <a:ext uri="{FF2B5EF4-FFF2-40B4-BE49-F238E27FC236}">
                <a16:creationId xmlns:a16="http://schemas.microsoft.com/office/drawing/2014/main" id="{0477681C-1186-8F15-BCBD-8CAC69EE5F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625" y="1742761"/>
            <a:ext cx="6096851" cy="4477375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</p:spTree>
    <p:extLst>
      <p:ext uri="{BB962C8B-B14F-4D97-AF65-F5344CB8AC3E}">
        <p14:creationId xmlns:p14="http://schemas.microsoft.com/office/powerpoint/2010/main" val="605344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5A1038A-2F72-6C8C-B0AE-5C2F329382DE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86F83E5-61A9-5CFC-8B09-560B2DAB0377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グラフィックス 20">
            <a:extLst>
              <a:ext uri="{FF2B5EF4-FFF2-40B4-BE49-F238E27FC236}">
                <a16:creationId xmlns:a16="http://schemas.microsoft.com/office/drawing/2014/main" id="{99104AFB-B87F-42C4-983B-90D6F13B33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9508" t="28030" r="26418" b="59946"/>
          <a:stretch/>
        </p:blipFill>
        <p:spPr>
          <a:xfrm>
            <a:off x="152605" y="2977824"/>
            <a:ext cx="5847000" cy="3716793"/>
          </a:xfrm>
          <a:prstGeom prst="rect">
            <a:avLst/>
          </a:prstGeom>
        </p:spPr>
      </p:pic>
      <p:sp>
        <p:nvSpPr>
          <p:cNvPr id="27" name="タイトル 1">
            <a:extLst>
              <a:ext uri="{FF2B5EF4-FFF2-40B4-BE49-F238E27FC236}">
                <a16:creationId xmlns:a16="http://schemas.microsoft.com/office/drawing/2014/main" id="{FC4A2978-03EE-4C62-850A-64349FA7CBE3}"/>
              </a:ext>
            </a:extLst>
          </p:cNvPr>
          <p:cNvSpPr txBox="1">
            <a:spLocks/>
          </p:cNvSpPr>
          <p:nvPr/>
        </p:nvSpPr>
        <p:spPr>
          <a:xfrm>
            <a:off x="254205" y="1247536"/>
            <a:ext cx="5841796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歯舞群島（はぼまいぐんとう）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60000"/>
              </a:lnSpc>
            </a:pP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　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　</a:t>
            </a:r>
            <a:endParaRPr lang="en-US" altLang="ja-JP" sz="3200" dirty="0">
              <a:solidFill>
                <a:schemeClr val="bg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歯舞群島の自然環境に注目をしてみよう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4C2968BB-B7BC-4657-BA10-13262955B4A5}"/>
              </a:ext>
            </a:extLst>
          </p:cNvPr>
          <p:cNvSpPr/>
          <p:nvPr/>
        </p:nvSpPr>
        <p:spPr>
          <a:xfrm>
            <a:off x="3698262" y="4783837"/>
            <a:ext cx="477216" cy="47721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2AA54683-CE59-4837-B0E2-A69F084620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865560"/>
              </p:ext>
            </p:extLst>
          </p:nvPr>
        </p:nvGraphicFramePr>
        <p:xfrm>
          <a:off x="320675" y="1735138"/>
          <a:ext cx="5062538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5" imgW="4813292" imgH="917608" progId="Word.Document.12">
                  <p:embed/>
                </p:oleObj>
              </mc:Choice>
              <mc:Fallback>
                <p:oleObj name="Document" r:id="rId5" imgW="4813292" imgH="917608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41776B4E-0A25-4485-9920-63AB129FCF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0675" y="1735138"/>
                        <a:ext cx="5062538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F567A951-8529-4548-A7A9-E9CFE4D088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018110"/>
              </p:ext>
            </p:extLst>
          </p:nvPr>
        </p:nvGraphicFramePr>
        <p:xfrm>
          <a:off x="325981" y="2291015"/>
          <a:ext cx="5111370" cy="973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4821885" imgH="919104" progId="Word.Document.12">
                  <p:embed/>
                </p:oleObj>
              </mc:Choice>
              <mc:Fallback>
                <p:oleObj name="Document" r:id="rId7" imgW="4821885" imgH="919104" progId="Word.Document.12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2AA54683-CE59-4837-B0E2-A69F084620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5981" y="2291015"/>
                        <a:ext cx="5111370" cy="973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タイトル 1">
            <a:extLst>
              <a:ext uri="{FF2B5EF4-FFF2-40B4-BE49-F238E27FC236}">
                <a16:creationId xmlns:a16="http://schemas.microsoft.com/office/drawing/2014/main" id="{CFBEF53E-4DBB-4035-8134-94D087719B39}"/>
              </a:ext>
            </a:extLst>
          </p:cNvPr>
          <p:cNvSpPr txBox="1">
            <a:spLocks/>
          </p:cNvSpPr>
          <p:nvPr/>
        </p:nvSpPr>
        <p:spPr>
          <a:xfrm>
            <a:off x="243694" y="2912594"/>
            <a:ext cx="5841796" cy="622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800" dirty="0">
                <a:solidFill>
                  <a:schemeClr val="bg1"/>
                </a:solidFill>
              </a:rPr>
              <a:t>の島々から成る。</a:t>
            </a:r>
            <a:endParaRPr lang="en-US" altLang="ja-JP" sz="2800" dirty="0">
              <a:solidFill>
                <a:schemeClr val="bg1"/>
              </a:solidFill>
            </a:endParaRPr>
          </a:p>
        </p:txBody>
      </p:sp>
      <p:pic>
        <p:nvPicPr>
          <p:cNvPr id="5" name="図 4" descr="海に浮かぶ島&#10;&#10;中程度の精度で自動的に生成された説明">
            <a:extLst>
              <a:ext uri="{FF2B5EF4-FFF2-40B4-BE49-F238E27FC236}">
                <a16:creationId xmlns:a16="http://schemas.microsoft.com/office/drawing/2014/main" id="{92A7FEEB-3ECA-4262-8EA3-62D2F1B4AA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283" y="2076996"/>
            <a:ext cx="6007512" cy="4161454"/>
          </a:xfrm>
          <a:prstGeom prst="rect">
            <a:avLst/>
          </a:prstGeom>
          <a:ln w="28575">
            <a:solidFill>
              <a:srgbClr val="0B4E7C"/>
            </a:solidFill>
          </a:ln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8CDEC9E-4855-48E6-B032-3C70F1CA9139}"/>
              </a:ext>
            </a:extLst>
          </p:cNvPr>
          <p:cNvSpPr txBox="1"/>
          <p:nvPr/>
        </p:nvSpPr>
        <p:spPr>
          <a:xfrm>
            <a:off x="7881738" y="6370184"/>
            <a:ext cx="4056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b="1" dirty="0">
                <a:solidFill>
                  <a:schemeClr val="bg1"/>
                </a:solidFill>
              </a:rPr>
              <a:t>根室半島上空から望む歯舞群島</a:t>
            </a:r>
          </a:p>
        </p:txBody>
      </p:sp>
    </p:spTree>
    <p:extLst>
      <p:ext uri="{BB962C8B-B14F-4D97-AF65-F5344CB8AC3E}">
        <p14:creationId xmlns:p14="http://schemas.microsoft.com/office/powerpoint/2010/main" val="1948479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8E719996-9A9F-331A-AEE2-30FF43028C22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59" name="グラフィックス 358">
            <a:extLst>
              <a:ext uri="{FF2B5EF4-FFF2-40B4-BE49-F238E27FC236}">
                <a16:creationId xmlns:a16="http://schemas.microsoft.com/office/drawing/2014/main" id="{888C65C8-5033-48B5-BF64-C75D5612AB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6820" t="21513" r="22740" b="55949"/>
          <a:stretch/>
        </p:blipFill>
        <p:spPr>
          <a:xfrm>
            <a:off x="0" y="1104900"/>
            <a:ext cx="12217399" cy="5748160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FCCD412-387F-8D9B-2796-F4B026991CA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四角形: 角を丸くする 57">
            <a:extLst>
              <a:ext uri="{FF2B5EF4-FFF2-40B4-BE49-F238E27FC236}">
                <a16:creationId xmlns:a16="http://schemas.microsoft.com/office/drawing/2014/main" id="{3827F351-C88F-4AD2-8087-AB3CFE825091}"/>
              </a:ext>
            </a:extLst>
          </p:cNvPr>
          <p:cNvSpPr/>
          <p:nvPr/>
        </p:nvSpPr>
        <p:spPr>
          <a:xfrm>
            <a:off x="255814" y="1263070"/>
            <a:ext cx="7934317" cy="1961965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04CE053F-CF71-4B90-888B-4DFB585CE8DA}"/>
              </a:ext>
            </a:extLst>
          </p:cNvPr>
          <p:cNvSpPr/>
          <p:nvPr/>
        </p:nvSpPr>
        <p:spPr>
          <a:xfrm rot="21431650">
            <a:off x="9496255" y="1102310"/>
            <a:ext cx="319893" cy="1952285"/>
          </a:xfrm>
          <a:custGeom>
            <a:avLst/>
            <a:gdLst>
              <a:gd name="connsiteX0" fmla="*/ 222709 w 550201"/>
              <a:gd name="connsiteY0" fmla="*/ 0 h 2245995"/>
              <a:gd name="connsiteX1" fmla="*/ 12503 w 550201"/>
              <a:gd name="connsiteY1" fmla="*/ 430924 h 2245995"/>
              <a:gd name="connsiteX2" fmla="*/ 548530 w 550201"/>
              <a:gd name="connsiteY2" fmla="*/ 1208690 h 2245995"/>
              <a:gd name="connsiteX3" fmla="*/ 180668 w 550201"/>
              <a:gd name="connsiteY3" fmla="*/ 2133600 h 2245995"/>
              <a:gd name="connsiteX4" fmla="*/ 170158 w 550201"/>
              <a:gd name="connsiteY4" fmla="*/ 2196662 h 2245995"/>
              <a:gd name="connsiteX0" fmla="*/ 105288 w 431151"/>
              <a:gd name="connsiteY0" fmla="*/ 0 h 2245995"/>
              <a:gd name="connsiteX1" fmla="*/ 37957 w 431151"/>
              <a:gd name="connsiteY1" fmla="*/ 554749 h 2245995"/>
              <a:gd name="connsiteX2" fmla="*/ 431109 w 431151"/>
              <a:gd name="connsiteY2" fmla="*/ 1208690 h 2245995"/>
              <a:gd name="connsiteX3" fmla="*/ 63247 w 431151"/>
              <a:gd name="connsiteY3" fmla="*/ 2133600 h 2245995"/>
              <a:gd name="connsiteX4" fmla="*/ 52737 w 431151"/>
              <a:gd name="connsiteY4" fmla="*/ 2196662 h 2245995"/>
              <a:gd name="connsiteX0" fmla="*/ 96650 w 298716"/>
              <a:gd name="connsiteY0" fmla="*/ 0 h 2245995"/>
              <a:gd name="connsiteX1" fmla="*/ 29319 w 298716"/>
              <a:gd name="connsiteY1" fmla="*/ 554749 h 2245995"/>
              <a:gd name="connsiteX2" fmla="*/ 298646 w 298716"/>
              <a:gd name="connsiteY2" fmla="*/ 1427765 h 2245995"/>
              <a:gd name="connsiteX3" fmla="*/ 54609 w 298716"/>
              <a:gd name="connsiteY3" fmla="*/ 2133600 h 2245995"/>
              <a:gd name="connsiteX4" fmla="*/ 44099 w 298716"/>
              <a:gd name="connsiteY4" fmla="*/ 2196662 h 2245995"/>
              <a:gd name="connsiteX0" fmla="*/ 96650 w 303219"/>
              <a:gd name="connsiteY0" fmla="*/ 0 h 2245995"/>
              <a:gd name="connsiteX1" fmla="*/ 29319 w 303219"/>
              <a:gd name="connsiteY1" fmla="*/ 554749 h 2245995"/>
              <a:gd name="connsiteX2" fmla="*/ 298646 w 303219"/>
              <a:gd name="connsiteY2" fmla="*/ 1427765 h 2245995"/>
              <a:gd name="connsiteX3" fmla="*/ 54609 w 303219"/>
              <a:gd name="connsiteY3" fmla="*/ 2133600 h 2245995"/>
              <a:gd name="connsiteX4" fmla="*/ 44099 w 303219"/>
              <a:gd name="connsiteY4" fmla="*/ 2196662 h 2245995"/>
              <a:gd name="connsiteX0" fmla="*/ 115418 w 317721"/>
              <a:gd name="connsiteY0" fmla="*/ 0 h 2245995"/>
              <a:gd name="connsiteX1" fmla="*/ 19512 w 317721"/>
              <a:gd name="connsiteY1" fmla="*/ 592849 h 2245995"/>
              <a:gd name="connsiteX2" fmla="*/ 317414 w 317721"/>
              <a:gd name="connsiteY2" fmla="*/ 1427765 h 2245995"/>
              <a:gd name="connsiteX3" fmla="*/ 73377 w 317721"/>
              <a:gd name="connsiteY3" fmla="*/ 2133600 h 2245995"/>
              <a:gd name="connsiteX4" fmla="*/ 62867 w 317721"/>
              <a:gd name="connsiteY4" fmla="*/ 2196662 h 2245995"/>
              <a:gd name="connsiteX0" fmla="*/ 119648 w 321951"/>
              <a:gd name="connsiteY0" fmla="*/ 0 h 2245995"/>
              <a:gd name="connsiteX1" fmla="*/ 23742 w 321951"/>
              <a:gd name="connsiteY1" fmla="*/ 592849 h 2245995"/>
              <a:gd name="connsiteX2" fmla="*/ 321644 w 321951"/>
              <a:gd name="connsiteY2" fmla="*/ 1427765 h 2245995"/>
              <a:gd name="connsiteX3" fmla="*/ 77607 w 321951"/>
              <a:gd name="connsiteY3" fmla="*/ 2133600 h 2245995"/>
              <a:gd name="connsiteX4" fmla="*/ 67097 w 321951"/>
              <a:gd name="connsiteY4" fmla="*/ 2196662 h 2245995"/>
              <a:gd name="connsiteX0" fmla="*/ 93808 w 334211"/>
              <a:gd name="connsiteY0" fmla="*/ 0 h 2217420"/>
              <a:gd name="connsiteX1" fmla="*/ 36002 w 334211"/>
              <a:gd name="connsiteY1" fmla="*/ 564274 h 2217420"/>
              <a:gd name="connsiteX2" fmla="*/ 333904 w 334211"/>
              <a:gd name="connsiteY2" fmla="*/ 1399190 h 2217420"/>
              <a:gd name="connsiteX3" fmla="*/ 89867 w 334211"/>
              <a:gd name="connsiteY3" fmla="*/ 2105025 h 2217420"/>
              <a:gd name="connsiteX4" fmla="*/ 79357 w 334211"/>
              <a:gd name="connsiteY4" fmla="*/ 2168087 h 2217420"/>
              <a:gd name="connsiteX0" fmla="*/ 73669 w 314072"/>
              <a:gd name="connsiteY0" fmla="*/ 0 h 2217420"/>
              <a:gd name="connsiteX1" fmla="*/ 15863 w 314072"/>
              <a:gd name="connsiteY1" fmla="*/ 564274 h 2217420"/>
              <a:gd name="connsiteX2" fmla="*/ 313765 w 314072"/>
              <a:gd name="connsiteY2" fmla="*/ 1399190 h 2217420"/>
              <a:gd name="connsiteX3" fmla="*/ 69728 w 314072"/>
              <a:gd name="connsiteY3" fmla="*/ 2105025 h 2217420"/>
              <a:gd name="connsiteX4" fmla="*/ 59218 w 314072"/>
              <a:gd name="connsiteY4" fmla="*/ 2168087 h 2217420"/>
              <a:gd name="connsiteX0" fmla="*/ 79490 w 319893"/>
              <a:gd name="connsiteY0" fmla="*/ 0 h 2217420"/>
              <a:gd name="connsiteX1" fmla="*/ 21684 w 319893"/>
              <a:gd name="connsiteY1" fmla="*/ 564274 h 2217420"/>
              <a:gd name="connsiteX2" fmla="*/ 319586 w 319893"/>
              <a:gd name="connsiteY2" fmla="*/ 1399190 h 2217420"/>
              <a:gd name="connsiteX3" fmla="*/ 75549 w 319893"/>
              <a:gd name="connsiteY3" fmla="*/ 2105025 h 2217420"/>
              <a:gd name="connsiteX4" fmla="*/ 65039 w 319893"/>
              <a:gd name="connsiteY4" fmla="*/ 2168087 h 2217420"/>
              <a:gd name="connsiteX0" fmla="*/ 79490 w 319893"/>
              <a:gd name="connsiteY0" fmla="*/ 0 h 2242100"/>
              <a:gd name="connsiteX1" fmla="*/ 21684 w 319893"/>
              <a:gd name="connsiteY1" fmla="*/ 564274 h 2242100"/>
              <a:gd name="connsiteX2" fmla="*/ 319586 w 319893"/>
              <a:gd name="connsiteY2" fmla="*/ 1399190 h 2242100"/>
              <a:gd name="connsiteX3" fmla="*/ 75549 w 319893"/>
              <a:gd name="connsiteY3" fmla="*/ 2105025 h 2242100"/>
              <a:gd name="connsiteX4" fmla="*/ 87264 w 319893"/>
              <a:gd name="connsiteY4" fmla="*/ 2209362 h 2242100"/>
              <a:gd name="connsiteX0" fmla="*/ 79490 w 319893"/>
              <a:gd name="connsiteY0" fmla="*/ 0 h 2209362"/>
              <a:gd name="connsiteX1" fmla="*/ 21684 w 319893"/>
              <a:gd name="connsiteY1" fmla="*/ 564274 h 2209362"/>
              <a:gd name="connsiteX2" fmla="*/ 319586 w 319893"/>
              <a:gd name="connsiteY2" fmla="*/ 1399190 h 2209362"/>
              <a:gd name="connsiteX3" fmla="*/ 75549 w 319893"/>
              <a:gd name="connsiteY3" fmla="*/ 2105025 h 2209362"/>
              <a:gd name="connsiteX4" fmla="*/ 87264 w 319893"/>
              <a:gd name="connsiteY4" fmla="*/ 2209362 h 2209362"/>
              <a:gd name="connsiteX0" fmla="*/ 79490 w 319893"/>
              <a:gd name="connsiteY0" fmla="*/ 0 h 2272862"/>
              <a:gd name="connsiteX1" fmla="*/ 21684 w 319893"/>
              <a:gd name="connsiteY1" fmla="*/ 564274 h 2272862"/>
              <a:gd name="connsiteX2" fmla="*/ 319586 w 319893"/>
              <a:gd name="connsiteY2" fmla="*/ 1399190 h 2272862"/>
              <a:gd name="connsiteX3" fmla="*/ 75549 w 319893"/>
              <a:gd name="connsiteY3" fmla="*/ 2105025 h 2272862"/>
              <a:gd name="connsiteX4" fmla="*/ 61864 w 319893"/>
              <a:gd name="connsiteY4" fmla="*/ 2272862 h 2272862"/>
              <a:gd name="connsiteX0" fmla="*/ 79490 w 319893"/>
              <a:gd name="connsiteY0" fmla="*/ 0 h 2272862"/>
              <a:gd name="connsiteX1" fmla="*/ 21684 w 319893"/>
              <a:gd name="connsiteY1" fmla="*/ 564274 h 2272862"/>
              <a:gd name="connsiteX2" fmla="*/ 319586 w 319893"/>
              <a:gd name="connsiteY2" fmla="*/ 1399190 h 2272862"/>
              <a:gd name="connsiteX3" fmla="*/ 75549 w 319893"/>
              <a:gd name="connsiteY3" fmla="*/ 2105025 h 2272862"/>
              <a:gd name="connsiteX4" fmla="*/ 61864 w 319893"/>
              <a:gd name="connsiteY4" fmla="*/ 2272862 h 2272862"/>
              <a:gd name="connsiteX0" fmla="*/ 79490 w 319893"/>
              <a:gd name="connsiteY0" fmla="*/ 0 h 2203012"/>
              <a:gd name="connsiteX1" fmla="*/ 21684 w 319893"/>
              <a:gd name="connsiteY1" fmla="*/ 564274 h 2203012"/>
              <a:gd name="connsiteX2" fmla="*/ 319586 w 319893"/>
              <a:gd name="connsiteY2" fmla="*/ 1399190 h 2203012"/>
              <a:gd name="connsiteX3" fmla="*/ 75549 w 319893"/>
              <a:gd name="connsiteY3" fmla="*/ 2105025 h 2203012"/>
              <a:gd name="connsiteX4" fmla="*/ 20589 w 319893"/>
              <a:gd name="connsiteY4" fmla="*/ 2203012 h 2203012"/>
              <a:gd name="connsiteX0" fmla="*/ 79490 w 319893"/>
              <a:gd name="connsiteY0" fmla="*/ 0 h 2198250"/>
              <a:gd name="connsiteX1" fmla="*/ 21684 w 319893"/>
              <a:gd name="connsiteY1" fmla="*/ 564274 h 2198250"/>
              <a:gd name="connsiteX2" fmla="*/ 319586 w 319893"/>
              <a:gd name="connsiteY2" fmla="*/ 1399190 h 2198250"/>
              <a:gd name="connsiteX3" fmla="*/ 75549 w 319893"/>
              <a:gd name="connsiteY3" fmla="*/ 2105025 h 2198250"/>
              <a:gd name="connsiteX4" fmla="*/ 32495 w 319893"/>
              <a:gd name="connsiteY4" fmla="*/ 2198250 h 2198250"/>
              <a:gd name="connsiteX0" fmla="*/ 79490 w 319893"/>
              <a:gd name="connsiteY0" fmla="*/ 0 h 2241318"/>
              <a:gd name="connsiteX1" fmla="*/ 21684 w 319893"/>
              <a:gd name="connsiteY1" fmla="*/ 564274 h 2241318"/>
              <a:gd name="connsiteX2" fmla="*/ 319586 w 319893"/>
              <a:gd name="connsiteY2" fmla="*/ 1399190 h 2241318"/>
              <a:gd name="connsiteX3" fmla="*/ 75549 w 319893"/>
              <a:gd name="connsiteY3" fmla="*/ 2105025 h 2241318"/>
              <a:gd name="connsiteX4" fmla="*/ 32495 w 319893"/>
              <a:gd name="connsiteY4" fmla="*/ 2198250 h 2241318"/>
              <a:gd name="connsiteX0" fmla="*/ 79490 w 319893"/>
              <a:gd name="connsiteY0" fmla="*/ 0 h 2216223"/>
              <a:gd name="connsiteX1" fmla="*/ 21684 w 319893"/>
              <a:gd name="connsiteY1" fmla="*/ 564274 h 2216223"/>
              <a:gd name="connsiteX2" fmla="*/ 319586 w 319893"/>
              <a:gd name="connsiteY2" fmla="*/ 1399190 h 2216223"/>
              <a:gd name="connsiteX3" fmla="*/ 75549 w 319893"/>
              <a:gd name="connsiteY3" fmla="*/ 2105025 h 2216223"/>
              <a:gd name="connsiteX4" fmla="*/ 32495 w 319893"/>
              <a:gd name="connsiteY4" fmla="*/ 2198250 h 221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893" h="2216223">
                <a:moveTo>
                  <a:pt x="79490" y="0"/>
                </a:moveTo>
                <a:cubicBezTo>
                  <a:pt x="-5140" y="200463"/>
                  <a:pt x="-18332" y="331076"/>
                  <a:pt x="21684" y="564274"/>
                </a:cubicBezTo>
                <a:cubicBezTo>
                  <a:pt x="61700" y="797472"/>
                  <a:pt x="310609" y="1142398"/>
                  <a:pt x="319586" y="1399190"/>
                </a:cubicBezTo>
                <a:cubicBezTo>
                  <a:pt x="328564" y="1655982"/>
                  <a:pt x="138611" y="1940363"/>
                  <a:pt x="75549" y="2105025"/>
                </a:cubicBezTo>
                <a:cubicBezTo>
                  <a:pt x="12487" y="2269687"/>
                  <a:pt x="38763" y="2204600"/>
                  <a:pt x="32495" y="2198250"/>
                </a:cubicBezTo>
              </a:path>
            </a:pathLst>
          </a:custGeom>
          <a:noFill/>
          <a:ln w="38100">
            <a:solidFill>
              <a:srgbClr val="89E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FC4A2978-03EE-4C62-850A-64349FA7CBE3}"/>
              </a:ext>
            </a:extLst>
          </p:cNvPr>
          <p:cNvSpPr txBox="1">
            <a:spLocks/>
          </p:cNvSpPr>
          <p:nvPr/>
        </p:nvSpPr>
        <p:spPr>
          <a:xfrm>
            <a:off x="254204" y="1203994"/>
            <a:ext cx="8046516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・海流の影響を受けて寒暖の差が緩やか。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・冬の平均気温は零下</a:t>
            </a:r>
            <a:r>
              <a:rPr lang="en-US" altLang="ja-JP" sz="3200" dirty="0">
                <a:solidFill>
                  <a:srgbClr val="0B507E"/>
                </a:solidFill>
              </a:rPr>
              <a:t>5</a:t>
            </a:r>
            <a:r>
              <a:rPr lang="ja-JP" altLang="en-US" sz="3200" dirty="0">
                <a:solidFill>
                  <a:srgbClr val="0B507E"/>
                </a:solidFill>
              </a:rPr>
              <a:t>度か</a:t>
            </a:r>
            <a:r>
              <a:rPr lang="en-US" altLang="ja-JP" sz="3200" dirty="0">
                <a:solidFill>
                  <a:srgbClr val="0B507E"/>
                </a:solidFill>
              </a:rPr>
              <a:t>6</a:t>
            </a:r>
            <a:r>
              <a:rPr lang="ja-JP" altLang="en-US" sz="3200" dirty="0">
                <a:solidFill>
                  <a:srgbClr val="0B507E"/>
                </a:solidFill>
              </a:rPr>
              <a:t>度くらい。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</a:t>
            </a:r>
            <a:r>
              <a:rPr lang="en-US" altLang="ja-JP" sz="3200" dirty="0">
                <a:solidFill>
                  <a:srgbClr val="0B507E"/>
                </a:solidFill>
              </a:rPr>
              <a:t>8</a:t>
            </a:r>
            <a:r>
              <a:rPr lang="ja-JP" altLang="en-US" sz="3200" dirty="0">
                <a:solidFill>
                  <a:srgbClr val="0B507E"/>
                </a:solidFill>
              </a:rPr>
              <a:t>月の平均気温は</a:t>
            </a:r>
            <a:r>
              <a:rPr lang="en-US" altLang="ja-JP" sz="3200" dirty="0">
                <a:solidFill>
                  <a:srgbClr val="0B507E"/>
                </a:solidFill>
              </a:rPr>
              <a:t>16</a:t>
            </a:r>
            <a:r>
              <a:rPr lang="ja-JP" altLang="en-US" sz="3200" dirty="0">
                <a:solidFill>
                  <a:srgbClr val="0B507E"/>
                </a:solidFill>
              </a:rPr>
              <a:t>度くらい。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・風の日が多く雪の積もる量はあまり多くない。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700" y="1"/>
            <a:ext cx="122047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北方領土の気候</a:t>
            </a:r>
          </a:p>
        </p:txBody>
      </p:sp>
      <p:sp>
        <p:nvSpPr>
          <p:cNvPr id="21" name="グラフィックス 19">
            <a:extLst>
              <a:ext uri="{FF2B5EF4-FFF2-40B4-BE49-F238E27FC236}">
                <a16:creationId xmlns:a16="http://schemas.microsoft.com/office/drawing/2014/main" id="{EEA6A35D-65F2-4ABF-84FE-FFDD5B03B684}"/>
              </a:ext>
            </a:extLst>
          </p:cNvPr>
          <p:cNvSpPr/>
          <p:nvPr/>
        </p:nvSpPr>
        <p:spPr>
          <a:xfrm>
            <a:off x="7205280" y="5588550"/>
            <a:ext cx="1777315" cy="1034815"/>
          </a:xfrm>
          <a:custGeom>
            <a:avLst/>
            <a:gdLst>
              <a:gd name="connsiteX0" fmla="*/ 0 w 2414732"/>
              <a:gd name="connsiteY0" fmla="*/ 548653 h 1567828"/>
              <a:gd name="connsiteX1" fmla="*/ 1095375 w 2414732"/>
              <a:gd name="connsiteY1" fmla="*/ 100978 h 1567828"/>
              <a:gd name="connsiteX2" fmla="*/ 2276475 w 2414732"/>
              <a:gd name="connsiteY2" fmla="*/ 291478 h 1567828"/>
              <a:gd name="connsiteX3" fmla="*/ 2381250 w 2414732"/>
              <a:gd name="connsiteY3" fmla="*/ 1567828 h 1567828"/>
              <a:gd name="connsiteX0" fmla="*/ 0 w 2414732"/>
              <a:gd name="connsiteY0" fmla="*/ 489189 h 1508364"/>
              <a:gd name="connsiteX1" fmla="*/ 1115646 w 2414732"/>
              <a:gd name="connsiteY1" fmla="*/ 157124 h 1508364"/>
              <a:gd name="connsiteX2" fmla="*/ 2276475 w 2414732"/>
              <a:gd name="connsiteY2" fmla="*/ 232014 h 1508364"/>
              <a:gd name="connsiteX3" fmla="*/ 2381250 w 2414732"/>
              <a:gd name="connsiteY3" fmla="*/ 1508364 h 1508364"/>
              <a:gd name="connsiteX0" fmla="*/ 0 w 2414732"/>
              <a:gd name="connsiteY0" fmla="*/ 530902 h 1550077"/>
              <a:gd name="connsiteX1" fmla="*/ 1115646 w 2414732"/>
              <a:gd name="connsiteY1" fmla="*/ 198837 h 1550077"/>
              <a:gd name="connsiteX2" fmla="*/ 2276475 w 2414732"/>
              <a:gd name="connsiteY2" fmla="*/ 273727 h 1550077"/>
              <a:gd name="connsiteX3" fmla="*/ 2381250 w 2414732"/>
              <a:gd name="connsiteY3" fmla="*/ 1550077 h 1550077"/>
              <a:gd name="connsiteX0" fmla="*/ 0 w 2414732"/>
              <a:gd name="connsiteY0" fmla="*/ 530902 h 1550077"/>
              <a:gd name="connsiteX1" fmla="*/ 1085238 w 2414732"/>
              <a:gd name="connsiteY1" fmla="*/ 198837 h 1550077"/>
              <a:gd name="connsiteX2" fmla="*/ 2276475 w 2414732"/>
              <a:gd name="connsiteY2" fmla="*/ 273727 h 1550077"/>
              <a:gd name="connsiteX3" fmla="*/ 2381250 w 2414732"/>
              <a:gd name="connsiteY3" fmla="*/ 1550077 h 1550077"/>
              <a:gd name="connsiteX0" fmla="*/ 0 w 2414732"/>
              <a:gd name="connsiteY0" fmla="*/ 571244 h 1590419"/>
              <a:gd name="connsiteX1" fmla="*/ 1085238 w 2414732"/>
              <a:gd name="connsiteY1" fmla="*/ 239179 h 1590419"/>
              <a:gd name="connsiteX2" fmla="*/ 2276475 w 2414732"/>
              <a:gd name="connsiteY2" fmla="*/ 314069 h 1590419"/>
              <a:gd name="connsiteX3" fmla="*/ 2381250 w 2414732"/>
              <a:gd name="connsiteY3" fmla="*/ 1590419 h 1590419"/>
              <a:gd name="connsiteX0" fmla="*/ 0 w 2381250"/>
              <a:gd name="connsiteY0" fmla="*/ 565452 h 1584627"/>
              <a:gd name="connsiteX1" fmla="*/ 1085238 w 2381250"/>
              <a:gd name="connsiteY1" fmla="*/ 233387 h 1584627"/>
              <a:gd name="connsiteX2" fmla="*/ 1972396 w 2381250"/>
              <a:gd name="connsiteY2" fmla="*/ 166976 h 1584627"/>
              <a:gd name="connsiteX3" fmla="*/ 2381250 w 2381250"/>
              <a:gd name="connsiteY3" fmla="*/ 1584627 h 1584627"/>
              <a:gd name="connsiteX0" fmla="*/ 0 w 2381250"/>
              <a:gd name="connsiteY0" fmla="*/ 571157 h 1590332"/>
              <a:gd name="connsiteX1" fmla="*/ 1085238 w 2381250"/>
              <a:gd name="connsiteY1" fmla="*/ 239092 h 1590332"/>
              <a:gd name="connsiteX2" fmla="*/ 1972396 w 2381250"/>
              <a:gd name="connsiteY2" fmla="*/ 172681 h 1590332"/>
              <a:gd name="connsiteX3" fmla="*/ 2381250 w 2381250"/>
              <a:gd name="connsiteY3" fmla="*/ 1590332 h 1590332"/>
              <a:gd name="connsiteX0" fmla="*/ 0 w 2381250"/>
              <a:gd name="connsiteY0" fmla="*/ 571157 h 1590332"/>
              <a:gd name="connsiteX1" fmla="*/ 1085238 w 2381250"/>
              <a:gd name="connsiteY1" fmla="*/ 239092 h 1590332"/>
              <a:gd name="connsiteX2" fmla="*/ 1972396 w 2381250"/>
              <a:gd name="connsiteY2" fmla="*/ 172681 h 1590332"/>
              <a:gd name="connsiteX3" fmla="*/ 2381250 w 2381250"/>
              <a:gd name="connsiteY3" fmla="*/ 1590332 h 1590332"/>
              <a:gd name="connsiteX0" fmla="*/ 0 w 2279890"/>
              <a:gd name="connsiteY0" fmla="*/ 571157 h 1680251"/>
              <a:gd name="connsiteX1" fmla="*/ 1085238 w 2279890"/>
              <a:gd name="connsiteY1" fmla="*/ 239092 h 1680251"/>
              <a:gd name="connsiteX2" fmla="*/ 1972396 w 2279890"/>
              <a:gd name="connsiteY2" fmla="*/ 172681 h 1680251"/>
              <a:gd name="connsiteX3" fmla="*/ 2279890 w 2279890"/>
              <a:gd name="connsiteY3" fmla="*/ 1680251 h 1680251"/>
              <a:gd name="connsiteX0" fmla="*/ 0 w 2279890"/>
              <a:gd name="connsiteY0" fmla="*/ 521707 h 1630801"/>
              <a:gd name="connsiteX1" fmla="*/ 1085238 w 2279890"/>
              <a:gd name="connsiteY1" fmla="*/ 189642 h 1630801"/>
              <a:gd name="connsiteX2" fmla="*/ 2043347 w 2279890"/>
              <a:gd name="connsiteY2" fmla="*/ 187458 h 1630801"/>
              <a:gd name="connsiteX3" fmla="*/ 2279890 w 2279890"/>
              <a:gd name="connsiteY3" fmla="*/ 1630801 h 1630801"/>
              <a:gd name="connsiteX0" fmla="*/ 0 w 2279890"/>
              <a:gd name="connsiteY0" fmla="*/ 527395 h 1636489"/>
              <a:gd name="connsiteX1" fmla="*/ 1085238 w 2279890"/>
              <a:gd name="connsiteY1" fmla="*/ 195330 h 1636489"/>
              <a:gd name="connsiteX2" fmla="*/ 2043347 w 2279890"/>
              <a:gd name="connsiteY2" fmla="*/ 193146 h 1636489"/>
              <a:gd name="connsiteX3" fmla="*/ 2279890 w 2279890"/>
              <a:gd name="connsiteY3" fmla="*/ 1636489 h 1636489"/>
              <a:gd name="connsiteX0" fmla="*/ 0 w 2279890"/>
              <a:gd name="connsiteY0" fmla="*/ 574249 h 1683343"/>
              <a:gd name="connsiteX1" fmla="*/ 1085238 w 2279890"/>
              <a:gd name="connsiteY1" fmla="*/ 242184 h 1683343"/>
              <a:gd name="connsiteX2" fmla="*/ 2043347 w 2279890"/>
              <a:gd name="connsiteY2" fmla="*/ 240000 h 1683343"/>
              <a:gd name="connsiteX3" fmla="*/ 2279890 w 2279890"/>
              <a:gd name="connsiteY3" fmla="*/ 1683343 h 1683343"/>
              <a:gd name="connsiteX0" fmla="*/ 0 w 2279890"/>
              <a:gd name="connsiteY0" fmla="*/ 599704 h 1708798"/>
              <a:gd name="connsiteX1" fmla="*/ 1085238 w 2279890"/>
              <a:gd name="connsiteY1" fmla="*/ 267639 h 1708798"/>
              <a:gd name="connsiteX2" fmla="*/ 2043347 w 2279890"/>
              <a:gd name="connsiteY2" fmla="*/ 265455 h 1708798"/>
              <a:gd name="connsiteX3" fmla="*/ 2279890 w 2279890"/>
              <a:gd name="connsiteY3" fmla="*/ 1708798 h 1708798"/>
              <a:gd name="connsiteX0" fmla="*/ 0 w 2198802"/>
              <a:gd name="connsiteY0" fmla="*/ 634408 h 1640738"/>
              <a:gd name="connsiteX1" fmla="*/ 1004150 w 2198802"/>
              <a:gd name="connsiteY1" fmla="*/ 199579 h 1640738"/>
              <a:gd name="connsiteX2" fmla="*/ 1962259 w 2198802"/>
              <a:gd name="connsiteY2" fmla="*/ 197395 h 1640738"/>
              <a:gd name="connsiteX3" fmla="*/ 2198802 w 2198802"/>
              <a:gd name="connsiteY3" fmla="*/ 1640738 h 1640738"/>
              <a:gd name="connsiteX0" fmla="*/ 0 w 2198802"/>
              <a:gd name="connsiteY0" fmla="*/ 696942 h 1703272"/>
              <a:gd name="connsiteX1" fmla="*/ 1004150 w 2198802"/>
              <a:gd name="connsiteY1" fmla="*/ 262113 h 1703272"/>
              <a:gd name="connsiteX2" fmla="*/ 1962259 w 2198802"/>
              <a:gd name="connsiteY2" fmla="*/ 259929 h 1703272"/>
              <a:gd name="connsiteX3" fmla="*/ 2198802 w 2198802"/>
              <a:gd name="connsiteY3" fmla="*/ 1703272 h 1703272"/>
              <a:gd name="connsiteX0" fmla="*/ 0 w 2198802"/>
              <a:gd name="connsiteY0" fmla="*/ 696942 h 1703272"/>
              <a:gd name="connsiteX1" fmla="*/ 1004150 w 2198802"/>
              <a:gd name="connsiteY1" fmla="*/ 262112 h 1703272"/>
              <a:gd name="connsiteX2" fmla="*/ 1962259 w 2198802"/>
              <a:gd name="connsiteY2" fmla="*/ 259929 h 1703272"/>
              <a:gd name="connsiteX3" fmla="*/ 2198802 w 2198802"/>
              <a:gd name="connsiteY3" fmla="*/ 1703272 h 1703272"/>
              <a:gd name="connsiteX0" fmla="*/ 0 w 2198802"/>
              <a:gd name="connsiteY0" fmla="*/ 693833 h 1700163"/>
              <a:gd name="connsiteX1" fmla="*/ 1004150 w 2198802"/>
              <a:gd name="connsiteY1" fmla="*/ 259003 h 1700163"/>
              <a:gd name="connsiteX2" fmla="*/ 1962259 w 2198802"/>
              <a:gd name="connsiteY2" fmla="*/ 256820 h 1700163"/>
              <a:gd name="connsiteX3" fmla="*/ 2198802 w 2198802"/>
              <a:gd name="connsiteY3" fmla="*/ 1700163 h 1700163"/>
              <a:gd name="connsiteX0" fmla="*/ 0 w 2310297"/>
              <a:gd name="connsiteY0" fmla="*/ 723679 h 1704318"/>
              <a:gd name="connsiteX1" fmla="*/ 1115645 w 2310297"/>
              <a:gd name="connsiteY1" fmla="*/ 263158 h 1704318"/>
              <a:gd name="connsiteX2" fmla="*/ 2073754 w 2310297"/>
              <a:gd name="connsiteY2" fmla="*/ 260975 h 1704318"/>
              <a:gd name="connsiteX3" fmla="*/ 2310297 w 2310297"/>
              <a:gd name="connsiteY3" fmla="*/ 1704318 h 1704318"/>
              <a:gd name="connsiteX0" fmla="*/ 0 w 2348307"/>
              <a:gd name="connsiteY0" fmla="*/ 723681 h 1808691"/>
              <a:gd name="connsiteX1" fmla="*/ 1115645 w 2348307"/>
              <a:gd name="connsiteY1" fmla="*/ 263160 h 1808691"/>
              <a:gd name="connsiteX2" fmla="*/ 2073754 w 2348307"/>
              <a:gd name="connsiteY2" fmla="*/ 260977 h 1808691"/>
              <a:gd name="connsiteX3" fmla="*/ 2348307 w 2348307"/>
              <a:gd name="connsiteY3" fmla="*/ 1808691 h 1808691"/>
              <a:gd name="connsiteX0" fmla="*/ 0 w 2338804"/>
              <a:gd name="connsiteY0" fmla="*/ 723681 h 1768548"/>
              <a:gd name="connsiteX1" fmla="*/ 1115645 w 2338804"/>
              <a:gd name="connsiteY1" fmla="*/ 263160 h 1768548"/>
              <a:gd name="connsiteX2" fmla="*/ 2073754 w 2338804"/>
              <a:gd name="connsiteY2" fmla="*/ 260977 h 1768548"/>
              <a:gd name="connsiteX3" fmla="*/ 2338804 w 2338804"/>
              <a:gd name="connsiteY3" fmla="*/ 1768548 h 1768548"/>
              <a:gd name="connsiteX0" fmla="*/ 0 w 2370478"/>
              <a:gd name="connsiteY0" fmla="*/ 723681 h 1744462"/>
              <a:gd name="connsiteX1" fmla="*/ 1115645 w 2370478"/>
              <a:gd name="connsiteY1" fmla="*/ 263160 h 1744462"/>
              <a:gd name="connsiteX2" fmla="*/ 2073754 w 2370478"/>
              <a:gd name="connsiteY2" fmla="*/ 260977 h 1744462"/>
              <a:gd name="connsiteX3" fmla="*/ 2370478 w 2370478"/>
              <a:gd name="connsiteY3" fmla="*/ 1744462 h 1744462"/>
              <a:gd name="connsiteX0" fmla="*/ 0 w 2345138"/>
              <a:gd name="connsiteY0" fmla="*/ 723681 h 1772560"/>
              <a:gd name="connsiteX1" fmla="*/ 1115645 w 2345138"/>
              <a:gd name="connsiteY1" fmla="*/ 263160 h 1772560"/>
              <a:gd name="connsiteX2" fmla="*/ 2073754 w 2345138"/>
              <a:gd name="connsiteY2" fmla="*/ 260977 h 1772560"/>
              <a:gd name="connsiteX3" fmla="*/ 2345138 w 2345138"/>
              <a:gd name="connsiteY3" fmla="*/ 1772560 h 1772560"/>
              <a:gd name="connsiteX0" fmla="*/ 0 w 2307128"/>
              <a:gd name="connsiteY0" fmla="*/ 723681 h 1748475"/>
              <a:gd name="connsiteX1" fmla="*/ 1115645 w 2307128"/>
              <a:gd name="connsiteY1" fmla="*/ 263160 h 1748475"/>
              <a:gd name="connsiteX2" fmla="*/ 2073754 w 2307128"/>
              <a:gd name="connsiteY2" fmla="*/ 260977 h 1748475"/>
              <a:gd name="connsiteX3" fmla="*/ 2307128 w 2307128"/>
              <a:gd name="connsiteY3" fmla="*/ 1748475 h 1748475"/>
              <a:gd name="connsiteX0" fmla="*/ 0 w 2360975"/>
              <a:gd name="connsiteY0" fmla="*/ 723681 h 1435363"/>
              <a:gd name="connsiteX1" fmla="*/ 1115645 w 2360975"/>
              <a:gd name="connsiteY1" fmla="*/ 263160 h 1435363"/>
              <a:gd name="connsiteX2" fmla="*/ 2073754 w 2360975"/>
              <a:gd name="connsiteY2" fmla="*/ 260977 h 1435363"/>
              <a:gd name="connsiteX3" fmla="*/ 2360975 w 2360975"/>
              <a:gd name="connsiteY3" fmla="*/ 1435363 h 1435363"/>
              <a:gd name="connsiteX0" fmla="*/ 0 w 2338802"/>
              <a:gd name="connsiteY0" fmla="*/ 723681 h 1800659"/>
              <a:gd name="connsiteX1" fmla="*/ 1115645 w 2338802"/>
              <a:gd name="connsiteY1" fmla="*/ 263160 h 1800659"/>
              <a:gd name="connsiteX2" fmla="*/ 2073754 w 2338802"/>
              <a:gd name="connsiteY2" fmla="*/ 260977 h 1800659"/>
              <a:gd name="connsiteX3" fmla="*/ 2338802 w 2338802"/>
              <a:gd name="connsiteY3" fmla="*/ 1800659 h 1800659"/>
              <a:gd name="connsiteX0" fmla="*/ 0 w 2351472"/>
              <a:gd name="connsiteY0" fmla="*/ 723681 h 1780588"/>
              <a:gd name="connsiteX1" fmla="*/ 1115645 w 2351472"/>
              <a:gd name="connsiteY1" fmla="*/ 263160 h 1780588"/>
              <a:gd name="connsiteX2" fmla="*/ 2073754 w 2351472"/>
              <a:gd name="connsiteY2" fmla="*/ 260977 h 1780588"/>
              <a:gd name="connsiteX3" fmla="*/ 2351472 w 2351472"/>
              <a:gd name="connsiteY3" fmla="*/ 1780588 h 1780588"/>
              <a:gd name="connsiteX0" fmla="*/ 0 w 2376812"/>
              <a:gd name="connsiteY0" fmla="*/ 723681 h 1752488"/>
              <a:gd name="connsiteX1" fmla="*/ 1115645 w 2376812"/>
              <a:gd name="connsiteY1" fmla="*/ 263160 h 1752488"/>
              <a:gd name="connsiteX2" fmla="*/ 2073754 w 2376812"/>
              <a:gd name="connsiteY2" fmla="*/ 260977 h 1752488"/>
              <a:gd name="connsiteX3" fmla="*/ 2376812 w 2376812"/>
              <a:gd name="connsiteY3" fmla="*/ 1752488 h 1752488"/>
              <a:gd name="connsiteX0" fmla="*/ 0 w 2338802"/>
              <a:gd name="connsiteY0" fmla="*/ 723681 h 1752488"/>
              <a:gd name="connsiteX1" fmla="*/ 1115645 w 2338802"/>
              <a:gd name="connsiteY1" fmla="*/ 263160 h 1752488"/>
              <a:gd name="connsiteX2" fmla="*/ 2073754 w 2338802"/>
              <a:gd name="connsiteY2" fmla="*/ 260977 h 1752488"/>
              <a:gd name="connsiteX3" fmla="*/ 2338802 w 2338802"/>
              <a:gd name="connsiteY3" fmla="*/ 1752488 h 1752488"/>
              <a:gd name="connsiteX0" fmla="*/ 0 w 2364142"/>
              <a:gd name="connsiteY0" fmla="*/ 723681 h 1744460"/>
              <a:gd name="connsiteX1" fmla="*/ 1115645 w 2364142"/>
              <a:gd name="connsiteY1" fmla="*/ 263160 h 1744460"/>
              <a:gd name="connsiteX2" fmla="*/ 2073754 w 2364142"/>
              <a:gd name="connsiteY2" fmla="*/ 260977 h 1744460"/>
              <a:gd name="connsiteX3" fmla="*/ 2364142 w 2364142"/>
              <a:gd name="connsiteY3" fmla="*/ 1744460 h 174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4142" h="1744460">
                <a:moveTo>
                  <a:pt x="0" y="723681"/>
                </a:moveTo>
                <a:cubicBezTo>
                  <a:pt x="0" y="723681"/>
                  <a:pt x="770019" y="340277"/>
                  <a:pt x="1115645" y="263160"/>
                </a:cubicBezTo>
                <a:cubicBezTo>
                  <a:pt x="1461271" y="186043"/>
                  <a:pt x="1784338" y="-287015"/>
                  <a:pt x="2073754" y="260977"/>
                </a:cubicBezTo>
                <a:cubicBezTo>
                  <a:pt x="2231403" y="847507"/>
                  <a:pt x="2364142" y="1744460"/>
                  <a:pt x="2364142" y="174446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グラフィックス 22">
            <a:extLst>
              <a:ext uri="{FF2B5EF4-FFF2-40B4-BE49-F238E27FC236}">
                <a16:creationId xmlns:a16="http://schemas.microsoft.com/office/drawing/2014/main" id="{30044975-AD4F-419B-A7AA-942D7EF6A9B9}"/>
              </a:ext>
            </a:extLst>
          </p:cNvPr>
          <p:cNvSpPr/>
          <p:nvPr/>
        </p:nvSpPr>
        <p:spPr>
          <a:xfrm rot="10118000">
            <a:off x="10946628" y="6044115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8" name="グラフィックス 22">
            <a:extLst>
              <a:ext uri="{FF2B5EF4-FFF2-40B4-BE49-F238E27FC236}">
                <a16:creationId xmlns:a16="http://schemas.microsoft.com/office/drawing/2014/main" id="{3C9276DB-4FF0-468F-ADAF-0E4FED68CC01}"/>
              </a:ext>
            </a:extLst>
          </p:cNvPr>
          <p:cNvSpPr/>
          <p:nvPr/>
        </p:nvSpPr>
        <p:spPr>
          <a:xfrm rot="12604166">
            <a:off x="9469604" y="2867134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9" name="グラフィックス 22">
            <a:extLst>
              <a:ext uri="{FF2B5EF4-FFF2-40B4-BE49-F238E27FC236}">
                <a16:creationId xmlns:a16="http://schemas.microsoft.com/office/drawing/2014/main" id="{9C83862E-6D47-48A2-96E4-55F7E5290462}"/>
              </a:ext>
            </a:extLst>
          </p:cNvPr>
          <p:cNvSpPr/>
          <p:nvPr/>
        </p:nvSpPr>
        <p:spPr>
          <a:xfrm rot="21055052" flipH="1" flipV="1">
            <a:off x="8831412" y="6409583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1" name="グラフィックス 29">
            <a:extLst>
              <a:ext uri="{FF2B5EF4-FFF2-40B4-BE49-F238E27FC236}">
                <a16:creationId xmlns:a16="http://schemas.microsoft.com/office/drawing/2014/main" id="{CF42F2CF-4DAD-456B-BE89-36A2B38E22B6}"/>
              </a:ext>
            </a:extLst>
          </p:cNvPr>
          <p:cNvSpPr/>
          <p:nvPr/>
        </p:nvSpPr>
        <p:spPr>
          <a:xfrm>
            <a:off x="7209728" y="2482707"/>
            <a:ext cx="1362568" cy="4375294"/>
          </a:xfrm>
          <a:custGeom>
            <a:avLst/>
            <a:gdLst>
              <a:gd name="connsiteX0" fmla="*/ 13193 w 1489567"/>
              <a:gd name="connsiteY0" fmla="*/ 4791075 h 4791075"/>
              <a:gd name="connsiteX1" fmla="*/ 51293 w 1489567"/>
              <a:gd name="connsiteY1" fmla="*/ 2714625 h 4791075"/>
              <a:gd name="connsiteX2" fmla="*/ 1137143 w 1489567"/>
              <a:gd name="connsiteY2" fmla="*/ 571500 h 4791075"/>
              <a:gd name="connsiteX3" fmla="*/ 1489568 w 1489567"/>
              <a:gd name="connsiteY3" fmla="*/ 352425 h 4791075"/>
              <a:gd name="connsiteX4" fmla="*/ 1489568 w 1489567"/>
              <a:gd name="connsiteY4" fmla="*/ 0 h 4791075"/>
              <a:gd name="connsiteX0" fmla="*/ 13193 w 1492176"/>
              <a:gd name="connsiteY0" fmla="*/ 4981575 h 4981575"/>
              <a:gd name="connsiteX1" fmla="*/ 51293 w 1492176"/>
              <a:gd name="connsiteY1" fmla="*/ 2905125 h 4981575"/>
              <a:gd name="connsiteX2" fmla="*/ 1137143 w 1492176"/>
              <a:gd name="connsiteY2" fmla="*/ 762000 h 4981575"/>
              <a:gd name="connsiteX3" fmla="*/ 1489568 w 1492176"/>
              <a:gd name="connsiteY3" fmla="*/ 542925 h 4981575"/>
              <a:gd name="connsiteX4" fmla="*/ 1492176 w 1492176"/>
              <a:gd name="connsiteY4" fmla="*/ 0 h 498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2176" h="4981575">
                <a:moveTo>
                  <a:pt x="13193" y="4981575"/>
                </a:moveTo>
                <a:cubicBezTo>
                  <a:pt x="13193" y="4981575"/>
                  <a:pt x="-34432" y="3333750"/>
                  <a:pt x="51293" y="2905125"/>
                </a:cubicBezTo>
                <a:cubicBezTo>
                  <a:pt x="137018" y="2476500"/>
                  <a:pt x="422768" y="1314450"/>
                  <a:pt x="1137143" y="762000"/>
                </a:cubicBezTo>
                <a:lnTo>
                  <a:pt x="1489568" y="542925"/>
                </a:lnTo>
                <a:cubicBezTo>
                  <a:pt x="1489568" y="425450"/>
                  <a:pt x="1492176" y="117475"/>
                  <a:pt x="1492176" y="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2" name="グラフィックス 22">
            <a:extLst>
              <a:ext uri="{FF2B5EF4-FFF2-40B4-BE49-F238E27FC236}">
                <a16:creationId xmlns:a16="http://schemas.microsoft.com/office/drawing/2014/main" id="{C84A1DE9-D08D-4C58-B5DE-55052A416D25}"/>
              </a:ext>
            </a:extLst>
          </p:cNvPr>
          <p:cNvSpPr/>
          <p:nvPr/>
        </p:nvSpPr>
        <p:spPr>
          <a:xfrm>
            <a:off x="8433702" y="2457941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5" name="グラフィックス 33">
            <a:extLst>
              <a:ext uri="{FF2B5EF4-FFF2-40B4-BE49-F238E27FC236}">
                <a16:creationId xmlns:a16="http://schemas.microsoft.com/office/drawing/2014/main" id="{16CB44B1-2DDD-478C-BC11-E37C7102E0A3}"/>
              </a:ext>
            </a:extLst>
          </p:cNvPr>
          <p:cNvSpPr/>
          <p:nvPr/>
        </p:nvSpPr>
        <p:spPr>
          <a:xfrm>
            <a:off x="8190131" y="2983332"/>
            <a:ext cx="2874289" cy="602992"/>
          </a:xfrm>
          <a:custGeom>
            <a:avLst/>
            <a:gdLst>
              <a:gd name="connsiteX0" fmla="*/ 0 w 2752064"/>
              <a:gd name="connsiteY0" fmla="*/ 231090 h 603032"/>
              <a:gd name="connsiteX1" fmla="*/ 574222 w 2752064"/>
              <a:gd name="connsiteY1" fmla="*/ 140054 h 603032"/>
              <a:gd name="connsiteX2" fmla="*/ 1652639 w 2752064"/>
              <a:gd name="connsiteY2" fmla="*/ 602233 h 603032"/>
              <a:gd name="connsiteX3" fmla="*/ 2752064 w 2752064"/>
              <a:gd name="connsiteY3" fmla="*/ 0 h 603032"/>
              <a:gd name="connsiteX0" fmla="*/ 0 w 2771114"/>
              <a:gd name="connsiteY0" fmla="*/ 231090 h 602992"/>
              <a:gd name="connsiteX1" fmla="*/ 593272 w 2771114"/>
              <a:gd name="connsiteY1" fmla="*/ 140054 h 602992"/>
              <a:gd name="connsiteX2" fmla="*/ 1671689 w 2771114"/>
              <a:gd name="connsiteY2" fmla="*/ 602233 h 602992"/>
              <a:gd name="connsiteX3" fmla="*/ 2771114 w 2771114"/>
              <a:gd name="connsiteY3" fmla="*/ 0 h 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1114" h="602992">
                <a:moveTo>
                  <a:pt x="0" y="231090"/>
                </a:moveTo>
                <a:cubicBezTo>
                  <a:pt x="0" y="231090"/>
                  <a:pt x="314657" y="78197"/>
                  <a:pt x="593272" y="140054"/>
                </a:cubicBezTo>
                <a:cubicBezTo>
                  <a:pt x="871887" y="201911"/>
                  <a:pt x="1006432" y="623241"/>
                  <a:pt x="1671689" y="602233"/>
                </a:cubicBezTo>
                <a:cubicBezTo>
                  <a:pt x="2336946" y="581225"/>
                  <a:pt x="2771114" y="0"/>
                  <a:pt x="2771114" y="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6" name="グラフィックス 22">
            <a:extLst>
              <a:ext uri="{FF2B5EF4-FFF2-40B4-BE49-F238E27FC236}">
                <a16:creationId xmlns:a16="http://schemas.microsoft.com/office/drawing/2014/main" id="{D95610E8-90D2-4BBE-A4E2-1805B8C3CFC0}"/>
              </a:ext>
            </a:extLst>
          </p:cNvPr>
          <p:cNvSpPr/>
          <p:nvPr/>
        </p:nvSpPr>
        <p:spPr>
          <a:xfrm rot="2159134">
            <a:off x="10880248" y="2935633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9" name="グラフィックス 37">
            <a:extLst>
              <a:ext uri="{FF2B5EF4-FFF2-40B4-BE49-F238E27FC236}">
                <a16:creationId xmlns:a16="http://schemas.microsoft.com/office/drawing/2014/main" id="{F107E133-F0DC-4C67-8923-353F11BA5E2B}"/>
              </a:ext>
            </a:extLst>
          </p:cNvPr>
          <p:cNvSpPr/>
          <p:nvPr/>
        </p:nvSpPr>
        <p:spPr>
          <a:xfrm rot="315822">
            <a:off x="10576836" y="3432164"/>
            <a:ext cx="592240" cy="592239"/>
          </a:xfrm>
          <a:custGeom>
            <a:avLst/>
            <a:gdLst>
              <a:gd name="connsiteX0" fmla="*/ 0 w 592240"/>
              <a:gd name="connsiteY0" fmla="*/ 0 h 592239"/>
              <a:gd name="connsiteX1" fmla="*/ 371872 w 592240"/>
              <a:gd name="connsiteY1" fmla="*/ 179049 h 592239"/>
              <a:gd name="connsiteX2" fmla="*/ 592240 w 592240"/>
              <a:gd name="connsiteY2" fmla="*/ 592240 h 592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2240" h="592239">
                <a:moveTo>
                  <a:pt x="0" y="0"/>
                </a:moveTo>
                <a:cubicBezTo>
                  <a:pt x="0" y="0"/>
                  <a:pt x="330553" y="41319"/>
                  <a:pt x="371872" y="179049"/>
                </a:cubicBezTo>
                <a:cubicBezTo>
                  <a:pt x="413191" y="316780"/>
                  <a:pt x="330553" y="482056"/>
                  <a:pt x="592240" y="59224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0" name="グラフィックス 22">
            <a:extLst>
              <a:ext uri="{FF2B5EF4-FFF2-40B4-BE49-F238E27FC236}">
                <a16:creationId xmlns:a16="http://schemas.microsoft.com/office/drawing/2014/main" id="{4BE1D26B-C6EC-4D40-8967-88E8B9E8495E}"/>
              </a:ext>
            </a:extLst>
          </p:cNvPr>
          <p:cNvSpPr/>
          <p:nvPr/>
        </p:nvSpPr>
        <p:spPr>
          <a:xfrm rot="7380806">
            <a:off x="11066913" y="3986885"/>
            <a:ext cx="106913" cy="92581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1905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1" name="グラフィックス 37">
            <a:extLst>
              <a:ext uri="{FF2B5EF4-FFF2-40B4-BE49-F238E27FC236}">
                <a16:creationId xmlns:a16="http://schemas.microsoft.com/office/drawing/2014/main" id="{9E03DD2E-E28C-4B28-91D3-9A80D36D57CE}"/>
              </a:ext>
            </a:extLst>
          </p:cNvPr>
          <p:cNvSpPr/>
          <p:nvPr/>
        </p:nvSpPr>
        <p:spPr>
          <a:xfrm rot="2053023">
            <a:off x="9968058" y="3708294"/>
            <a:ext cx="710439" cy="613610"/>
          </a:xfrm>
          <a:custGeom>
            <a:avLst/>
            <a:gdLst>
              <a:gd name="connsiteX0" fmla="*/ 0 w 592240"/>
              <a:gd name="connsiteY0" fmla="*/ 0 h 592239"/>
              <a:gd name="connsiteX1" fmla="*/ 371872 w 592240"/>
              <a:gd name="connsiteY1" fmla="*/ 179049 h 592239"/>
              <a:gd name="connsiteX2" fmla="*/ 592240 w 592240"/>
              <a:gd name="connsiteY2" fmla="*/ 592240 h 592239"/>
              <a:gd name="connsiteX0" fmla="*/ 0 w 658560"/>
              <a:gd name="connsiteY0" fmla="*/ 0 h 622012"/>
              <a:gd name="connsiteX1" fmla="*/ 371872 w 658560"/>
              <a:gd name="connsiteY1" fmla="*/ 179049 h 622012"/>
              <a:gd name="connsiteX2" fmla="*/ 658560 w 658560"/>
              <a:gd name="connsiteY2" fmla="*/ 622012 h 622012"/>
              <a:gd name="connsiteX0" fmla="*/ 0 w 658560"/>
              <a:gd name="connsiteY0" fmla="*/ 0 h 622012"/>
              <a:gd name="connsiteX1" fmla="*/ 371872 w 658560"/>
              <a:gd name="connsiteY1" fmla="*/ 179049 h 622012"/>
              <a:gd name="connsiteX2" fmla="*/ 658560 w 658560"/>
              <a:gd name="connsiteY2" fmla="*/ 622012 h 622012"/>
              <a:gd name="connsiteX0" fmla="*/ 0 w 710439"/>
              <a:gd name="connsiteY0" fmla="*/ 0 h 613610"/>
              <a:gd name="connsiteX1" fmla="*/ 423751 w 710439"/>
              <a:gd name="connsiteY1" fmla="*/ 170647 h 613610"/>
              <a:gd name="connsiteX2" fmla="*/ 710439 w 710439"/>
              <a:gd name="connsiteY2" fmla="*/ 613610 h 613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0439" h="613610">
                <a:moveTo>
                  <a:pt x="0" y="0"/>
                </a:moveTo>
                <a:cubicBezTo>
                  <a:pt x="0" y="0"/>
                  <a:pt x="382432" y="32917"/>
                  <a:pt x="423751" y="170647"/>
                </a:cubicBezTo>
                <a:cubicBezTo>
                  <a:pt x="465070" y="308378"/>
                  <a:pt x="439694" y="523984"/>
                  <a:pt x="710439" y="61361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2" name="グラフィックス 22">
            <a:extLst>
              <a:ext uri="{FF2B5EF4-FFF2-40B4-BE49-F238E27FC236}">
                <a16:creationId xmlns:a16="http://schemas.microsoft.com/office/drawing/2014/main" id="{C246B211-DAC2-4A47-9286-55E03DA6470E}"/>
              </a:ext>
            </a:extLst>
          </p:cNvPr>
          <p:cNvSpPr/>
          <p:nvPr/>
        </p:nvSpPr>
        <p:spPr>
          <a:xfrm rot="9053967">
            <a:off x="10373846" y="4393487"/>
            <a:ext cx="106913" cy="92581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1905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5" name="グラフィックス 43">
            <a:extLst>
              <a:ext uri="{FF2B5EF4-FFF2-40B4-BE49-F238E27FC236}">
                <a16:creationId xmlns:a16="http://schemas.microsoft.com/office/drawing/2014/main" id="{985F8D91-BF70-481A-AEA6-E31DC4A894E0}"/>
              </a:ext>
            </a:extLst>
          </p:cNvPr>
          <p:cNvSpPr/>
          <p:nvPr/>
        </p:nvSpPr>
        <p:spPr>
          <a:xfrm rot="21206046">
            <a:off x="9328479" y="4503215"/>
            <a:ext cx="2970679" cy="1703886"/>
          </a:xfrm>
          <a:custGeom>
            <a:avLst/>
            <a:gdLst>
              <a:gd name="connsiteX0" fmla="*/ 3609975 w 3609975"/>
              <a:gd name="connsiteY0" fmla="*/ 0 h 2162174"/>
              <a:gd name="connsiteX1" fmla="*/ 685800 w 3609975"/>
              <a:gd name="connsiteY1" fmla="*/ 1019175 h 2162174"/>
              <a:gd name="connsiteX2" fmla="*/ 0 w 3609975"/>
              <a:gd name="connsiteY2" fmla="*/ 2162175 h 2162174"/>
              <a:gd name="connsiteX0" fmla="*/ 3568142 w 3568142"/>
              <a:gd name="connsiteY0" fmla="*/ 0 h 2090287"/>
              <a:gd name="connsiteX1" fmla="*/ 643967 w 3568142"/>
              <a:gd name="connsiteY1" fmla="*/ 1019175 h 2090287"/>
              <a:gd name="connsiteX2" fmla="*/ 0 w 3568142"/>
              <a:gd name="connsiteY2" fmla="*/ 2090287 h 2090287"/>
              <a:gd name="connsiteX0" fmla="*/ 3626587 w 3626587"/>
              <a:gd name="connsiteY0" fmla="*/ 0 h 1973299"/>
              <a:gd name="connsiteX1" fmla="*/ 702412 w 3626587"/>
              <a:gd name="connsiteY1" fmla="*/ 1019175 h 1973299"/>
              <a:gd name="connsiteX2" fmla="*/ 0 w 3626587"/>
              <a:gd name="connsiteY2" fmla="*/ 1973299 h 1973299"/>
              <a:gd name="connsiteX0" fmla="*/ 3631580 w 3631580"/>
              <a:gd name="connsiteY0" fmla="*/ 0 h 1905609"/>
              <a:gd name="connsiteX1" fmla="*/ 707405 w 3631580"/>
              <a:gd name="connsiteY1" fmla="*/ 1019175 h 1905609"/>
              <a:gd name="connsiteX2" fmla="*/ 0 w 3631580"/>
              <a:gd name="connsiteY2" fmla="*/ 1905609 h 1905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1580" h="1905609">
                <a:moveTo>
                  <a:pt x="3631580" y="0"/>
                </a:moveTo>
                <a:cubicBezTo>
                  <a:pt x="3631580" y="0"/>
                  <a:pt x="945530" y="723900"/>
                  <a:pt x="707405" y="1019175"/>
                </a:cubicBezTo>
                <a:cubicBezTo>
                  <a:pt x="443086" y="1346930"/>
                  <a:pt x="0" y="1905609"/>
                  <a:pt x="0" y="1905609"/>
                </a:cubicBez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6" name="グラフィックス 22">
            <a:extLst>
              <a:ext uri="{FF2B5EF4-FFF2-40B4-BE49-F238E27FC236}">
                <a16:creationId xmlns:a16="http://schemas.microsoft.com/office/drawing/2014/main" id="{C4411697-075C-4654-AC46-1C01F937DC28}"/>
              </a:ext>
            </a:extLst>
          </p:cNvPr>
          <p:cNvSpPr/>
          <p:nvPr/>
        </p:nvSpPr>
        <p:spPr>
          <a:xfrm rot="12126447">
            <a:off x="9337658" y="6170176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0" name="グラフィックス 47">
            <a:extLst>
              <a:ext uri="{FF2B5EF4-FFF2-40B4-BE49-F238E27FC236}">
                <a16:creationId xmlns:a16="http://schemas.microsoft.com/office/drawing/2014/main" id="{FC78F89F-1C25-423A-AB3B-269630D30B43}"/>
              </a:ext>
            </a:extLst>
          </p:cNvPr>
          <p:cNvSpPr/>
          <p:nvPr/>
        </p:nvSpPr>
        <p:spPr>
          <a:xfrm>
            <a:off x="11035457" y="4691088"/>
            <a:ext cx="319059" cy="1550665"/>
          </a:xfrm>
          <a:custGeom>
            <a:avLst/>
            <a:gdLst>
              <a:gd name="connsiteX0" fmla="*/ 315280 w 315280"/>
              <a:gd name="connsiteY0" fmla="*/ 0 h 1562356"/>
              <a:gd name="connsiteX1" fmla="*/ 4364 w 315280"/>
              <a:gd name="connsiteY1" fmla="*/ 614060 h 1562356"/>
              <a:gd name="connsiteX2" fmla="*/ 58774 w 315280"/>
              <a:gd name="connsiteY2" fmla="*/ 1562356 h 156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5280" h="1562356">
                <a:moveTo>
                  <a:pt x="315280" y="0"/>
                </a:moveTo>
                <a:cubicBezTo>
                  <a:pt x="315280" y="0"/>
                  <a:pt x="27683" y="513012"/>
                  <a:pt x="4364" y="614060"/>
                </a:cubicBezTo>
                <a:cubicBezTo>
                  <a:pt x="-18955" y="715108"/>
                  <a:pt x="58774" y="1562356"/>
                  <a:pt x="58774" y="1562356"/>
                </a:cubicBez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1" name="タイトル 1">
            <a:extLst>
              <a:ext uri="{FF2B5EF4-FFF2-40B4-BE49-F238E27FC236}">
                <a16:creationId xmlns:a16="http://schemas.microsoft.com/office/drawing/2014/main" id="{DA4B0172-37A7-4C81-93A2-0673A87ECAFD}"/>
              </a:ext>
            </a:extLst>
          </p:cNvPr>
          <p:cNvSpPr txBox="1">
            <a:spLocks/>
          </p:cNvSpPr>
          <p:nvPr/>
        </p:nvSpPr>
        <p:spPr>
          <a:xfrm>
            <a:off x="9615370" y="1566920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東樺太海流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タイトル 1">
            <a:extLst>
              <a:ext uri="{FF2B5EF4-FFF2-40B4-BE49-F238E27FC236}">
                <a16:creationId xmlns:a16="http://schemas.microsoft.com/office/drawing/2014/main" id="{F558A0D1-00CA-445E-A19B-BA53D9FC774F}"/>
              </a:ext>
            </a:extLst>
          </p:cNvPr>
          <p:cNvSpPr txBox="1">
            <a:spLocks/>
          </p:cNvSpPr>
          <p:nvPr/>
        </p:nvSpPr>
        <p:spPr>
          <a:xfrm>
            <a:off x="9344845" y="3136778"/>
            <a:ext cx="1159291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宗谷暖流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3" name="タイトル 1">
            <a:extLst>
              <a:ext uri="{FF2B5EF4-FFF2-40B4-BE49-F238E27FC236}">
                <a16:creationId xmlns:a16="http://schemas.microsoft.com/office/drawing/2014/main" id="{C3892EC3-81B5-44C4-8C2D-3123A4DDC66E}"/>
              </a:ext>
            </a:extLst>
          </p:cNvPr>
          <p:cNvSpPr txBox="1">
            <a:spLocks/>
          </p:cNvSpPr>
          <p:nvPr/>
        </p:nvSpPr>
        <p:spPr>
          <a:xfrm>
            <a:off x="11010181" y="5217171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沖合分枝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4" name="タイトル 1">
            <a:extLst>
              <a:ext uri="{FF2B5EF4-FFF2-40B4-BE49-F238E27FC236}">
                <a16:creationId xmlns:a16="http://schemas.microsoft.com/office/drawing/2014/main" id="{47FADFA7-9E07-4378-8DC8-CDB20AA01F48}"/>
              </a:ext>
            </a:extLst>
          </p:cNvPr>
          <p:cNvSpPr txBox="1">
            <a:spLocks/>
          </p:cNvSpPr>
          <p:nvPr/>
        </p:nvSpPr>
        <p:spPr>
          <a:xfrm>
            <a:off x="9713056" y="5783995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接岸分枝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5" name="タイトル 1">
            <a:extLst>
              <a:ext uri="{FF2B5EF4-FFF2-40B4-BE49-F238E27FC236}">
                <a16:creationId xmlns:a16="http://schemas.microsoft.com/office/drawing/2014/main" id="{C3959AEE-80B3-4DB9-95E9-5091C6BF0409}"/>
              </a:ext>
            </a:extLst>
          </p:cNvPr>
          <p:cNvSpPr txBox="1">
            <a:spLocks/>
          </p:cNvSpPr>
          <p:nvPr/>
        </p:nvSpPr>
        <p:spPr>
          <a:xfrm>
            <a:off x="8679000" y="5424717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津軽暖流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6" name="タイトル 1">
            <a:extLst>
              <a:ext uri="{FF2B5EF4-FFF2-40B4-BE49-F238E27FC236}">
                <a16:creationId xmlns:a16="http://schemas.microsoft.com/office/drawing/2014/main" id="{6E263006-BE09-4DDD-8272-5564BD2AE290}"/>
              </a:ext>
            </a:extLst>
          </p:cNvPr>
          <p:cNvSpPr txBox="1">
            <a:spLocks/>
          </p:cNvSpPr>
          <p:nvPr/>
        </p:nvSpPr>
        <p:spPr>
          <a:xfrm>
            <a:off x="6436920" y="4155613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対馬暖流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34" name="タイトル 1">
            <a:extLst>
              <a:ext uri="{FF2B5EF4-FFF2-40B4-BE49-F238E27FC236}">
                <a16:creationId xmlns:a16="http://schemas.microsoft.com/office/drawing/2014/main" id="{1F637B9C-A18E-49BB-89EC-B383B1A42791}"/>
              </a:ext>
            </a:extLst>
          </p:cNvPr>
          <p:cNvSpPr txBox="1">
            <a:spLocks/>
          </p:cNvSpPr>
          <p:nvPr/>
        </p:nvSpPr>
        <p:spPr>
          <a:xfrm>
            <a:off x="10196988" y="5177007"/>
            <a:ext cx="855439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親潮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77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5541B9D-27E0-335D-0A12-9DC52EFDDD9C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4DF38AA-D0D4-471C-B200-533E1C6CE9E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21B5D254-9EA2-4237-BAA1-7C9352FB33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9508" t="28030" r="26418" b="59946"/>
          <a:stretch/>
        </p:blipFill>
        <p:spPr>
          <a:xfrm>
            <a:off x="72657" y="1484864"/>
            <a:ext cx="7305864" cy="464415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北方領土の動植物</a:t>
            </a: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C90752DC-DA53-4B52-95FD-2C4455ABC0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" t="10878" r="5685" b="12883"/>
          <a:stretch/>
        </p:blipFill>
        <p:spPr>
          <a:xfrm>
            <a:off x="6709618" y="2201288"/>
            <a:ext cx="1548625" cy="1517143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3" name="タイトル 1">
            <a:extLst>
              <a:ext uri="{FF2B5EF4-FFF2-40B4-BE49-F238E27FC236}">
                <a16:creationId xmlns:a16="http://schemas.microsoft.com/office/drawing/2014/main" id="{31AA6B1C-DBC7-4E1F-B9EF-581B17313DD9}"/>
              </a:ext>
            </a:extLst>
          </p:cNvPr>
          <p:cNvSpPr txBox="1">
            <a:spLocks/>
          </p:cNvSpPr>
          <p:nvPr/>
        </p:nvSpPr>
        <p:spPr>
          <a:xfrm>
            <a:off x="6768831" y="3632888"/>
            <a:ext cx="1488730" cy="5834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エトピリカ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40" name="図 39">
            <a:extLst>
              <a:ext uri="{FF2B5EF4-FFF2-40B4-BE49-F238E27FC236}">
                <a16:creationId xmlns:a16="http://schemas.microsoft.com/office/drawing/2014/main" id="{48B7389C-4295-4BC3-8A81-7C815CAE43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1" t="60310" r="1597" b="1455"/>
          <a:stretch/>
        </p:blipFill>
        <p:spPr>
          <a:xfrm>
            <a:off x="6709618" y="4517021"/>
            <a:ext cx="1548626" cy="1517143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4" name="タイトル 1">
            <a:extLst>
              <a:ext uri="{FF2B5EF4-FFF2-40B4-BE49-F238E27FC236}">
                <a16:creationId xmlns:a16="http://schemas.microsoft.com/office/drawing/2014/main" id="{2CA1E813-1CF1-4477-9EDD-F71471760E36}"/>
              </a:ext>
            </a:extLst>
          </p:cNvPr>
          <p:cNvSpPr txBox="1">
            <a:spLocks/>
          </p:cNvSpPr>
          <p:nvPr/>
        </p:nvSpPr>
        <p:spPr>
          <a:xfrm>
            <a:off x="6865364" y="5970556"/>
            <a:ext cx="1247218" cy="5363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ハマナス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sp>
        <p:nvSpPr>
          <p:cNvPr id="46" name="タイトル 1">
            <a:extLst>
              <a:ext uri="{FF2B5EF4-FFF2-40B4-BE49-F238E27FC236}">
                <a16:creationId xmlns:a16="http://schemas.microsoft.com/office/drawing/2014/main" id="{9913FA0A-E962-4781-BC40-F820408A9731}"/>
              </a:ext>
            </a:extLst>
          </p:cNvPr>
          <p:cNvSpPr txBox="1">
            <a:spLocks/>
          </p:cNvSpPr>
          <p:nvPr/>
        </p:nvSpPr>
        <p:spPr>
          <a:xfrm>
            <a:off x="8813858" y="3679940"/>
            <a:ext cx="914537" cy="5363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ヒグマ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8629C19-9816-45CB-83B3-ECD5329348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3" r="19153"/>
          <a:stretch/>
        </p:blipFill>
        <p:spPr>
          <a:xfrm>
            <a:off x="10239660" y="2201287"/>
            <a:ext cx="1548626" cy="1517144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7" name="タイトル 1">
            <a:extLst>
              <a:ext uri="{FF2B5EF4-FFF2-40B4-BE49-F238E27FC236}">
                <a16:creationId xmlns:a16="http://schemas.microsoft.com/office/drawing/2014/main" id="{41D69A08-E9E5-4F94-9E9C-32D9F771EEAF}"/>
              </a:ext>
            </a:extLst>
          </p:cNvPr>
          <p:cNvSpPr txBox="1">
            <a:spLocks/>
          </p:cNvSpPr>
          <p:nvPr/>
        </p:nvSpPr>
        <p:spPr>
          <a:xfrm>
            <a:off x="10596384" y="3679939"/>
            <a:ext cx="979824" cy="5363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ラッコ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sp>
        <p:nvSpPr>
          <p:cNvPr id="31" name="タイトル 1">
            <a:extLst>
              <a:ext uri="{FF2B5EF4-FFF2-40B4-BE49-F238E27FC236}">
                <a16:creationId xmlns:a16="http://schemas.microsoft.com/office/drawing/2014/main" id="{ECD7A4C1-93DD-4CB7-9CCC-61174E1A5BC0}"/>
              </a:ext>
            </a:extLst>
          </p:cNvPr>
          <p:cNvSpPr txBox="1">
            <a:spLocks/>
          </p:cNvSpPr>
          <p:nvPr/>
        </p:nvSpPr>
        <p:spPr>
          <a:xfrm>
            <a:off x="8799368" y="5980715"/>
            <a:ext cx="1007948" cy="5363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イルカ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4972E85A-BCB8-4511-B189-197A747BDA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9" r="16149"/>
          <a:stretch/>
        </p:blipFill>
        <p:spPr>
          <a:xfrm>
            <a:off x="10239660" y="4461624"/>
            <a:ext cx="1605172" cy="1572540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5" name="タイトル 1">
            <a:extLst>
              <a:ext uri="{FF2B5EF4-FFF2-40B4-BE49-F238E27FC236}">
                <a16:creationId xmlns:a16="http://schemas.microsoft.com/office/drawing/2014/main" id="{E14D9F7F-60F9-4E6B-BC7C-29A50BA7F34F}"/>
              </a:ext>
            </a:extLst>
          </p:cNvPr>
          <p:cNvSpPr txBox="1">
            <a:spLocks/>
          </p:cNvSpPr>
          <p:nvPr/>
        </p:nvSpPr>
        <p:spPr>
          <a:xfrm>
            <a:off x="10224390" y="6059944"/>
            <a:ext cx="1723812" cy="44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チシマフウロ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6" name="図 5" descr="茶色のクマ&#10;&#10;自動的に生成された説明">
            <a:extLst>
              <a:ext uri="{FF2B5EF4-FFF2-40B4-BE49-F238E27FC236}">
                <a16:creationId xmlns:a16="http://schemas.microsoft.com/office/drawing/2014/main" id="{C141F9C1-BE52-43F2-9459-AAE0CCFD18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127" y="2145161"/>
            <a:ext cx="1636558" cy="1636558"/>
          </a:xfrm>
          <a:prstGeom prst="rect">
            <a:avLst/>
          </a:prstGeom>
        </p:spPr>
      </p:pic>
      <p:sp>
        <p:nvSpPr>
          <p:cNvPr id="7" name="楕円 6">
            <a:extLst>
              <a:ext uri="{FF2B5EF4-FFF2-40B4-BE49-F238E27FC236}">
                <a16:creationId xmlns:a16="http://schemas.microsoft.com/office/drawing/2014/main" id="{F560FBA6-5389-4869-B1D5-C63073BC8A84}"/>
              </a:ext>
            </a:extLst>
          </p:cNvPr>
          <p:cNvSpPr/>
          <p:nvPr/>
        </p:nvSpPr>
        <p:spPr>
          <a:xfrm>
            <a:off x="8447127" y="2141579"/>
            <a:ext cx="1636558" cy="1640140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F2A29DA-81E8-46F8-B88A-EC7E3BFDD29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5" t="69225" r="24085" b="8314"/>
          <a:stretch/>
        </p:blipFill>
        <p:spPr>
          <a:xfrm>
            <a:off x="8408481" y="4451568"/>
            <a:ext cx="1686494" cy="1676110"/>
          </a:xfrm>
          <a:prstGeom prst="ellipse">
            <a:avLst/>
          </a:prstGeom>
        </p:spPr>
      </p:pic>
      <p:sp>
        <p:nvSpPr>
          <p:cNvPr id="27" name="楕円 26">
            <a:extLst>
              <a:ext uri="{FF2B5EF4-FFF2-40B4-BE49-F238E27FC236}">
                <a16:creationId xmlns:a16="http://schemas.microsoft.com/office/drawing/2014/main" id="{607E99D7-774F-4F95-8C4F-12647BC1027D}"/>
              </a:ext>
            </a:extLst>
          </p:cNvPr>
          <p:cNvSpPr/>
          <p:nvPr/>
        </p:nvSpPr>
        <p:spPr>
          <a:xfrm>
            <a:off x="8427660" y="4455522"/>
            <a:ext cx="1636558" cy="1640140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0926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57378D12-EDDF-4576-11F5-29DA2B83556D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D611655D-2CB3-FE5C-742C-A8CAC54A4A4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0" name="グラフィックス 59">
            <a:extLst>
              <a:ext uri="{FF2B5EF4-FFF2-40B4-BE49-F238E27FC236}">
                <a16:creationId xmlns:a16="http://schemas.microsoft.com/office/drawing/2014/main" id="{C6A3AED2-A5BC-40CE-BF48-B69AB8C8E4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6982" t="28030" r="26418" b="63447"/>
          <a:stretch/>
        </p:blipFill>
        <p:spPr>
          <a:xfrm>
            <a:off x="0" y="290113"/>
            <a:ext cx="10049905" cy="656788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北方領土の近海は豊かな</a:t>
            </a:r>
            <a:r>
              <a:rPr kumimoji="1" lang="ja-JP" altLang="en-US" dirty="0">
                <a:solidFill>
                  <a:srgbClr val="0B507E"/>
                </a:solidFill>
              </a:rPr>
              <a:t>漁場</a:t>
            </a:r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A8832752-0BDF-4816-9F05-D14809F416FA}"/>
              </a:ext>
            </a:extLst>
          </p:cNvPr>
          <p:cNvGrpSpPr/>
          <p:nvPr/>
        </p:nvGrpSpPr>
        <p:grpSpPr>
          <a:xfrm>
            <a:off x="9816485" y="1935818"/>
            <a:ext cx="1809161" cy="1809161"/>
            <a:chOff x="6502400" y="2480690"/>
            <a:chExt cx="2205050" cy="2205050"/>
          </a:xfrm>
        </p:grpSpPr>
        <p:sp>
          <p:nvSpPr>
            <p:cNvPr id="55" name="楕円 54">
              <a:extLst>
                <a:ext uri="{FF2B5EF4-FFF2-40B4-BE49-F238E27FC236}">
                  <a16:creationId xmlns:a16="http://schemas.microsoft.com/office/drawing/2014/main" id="{B5502484-E999-41DA-8FAD-844E362F067F}"/>
                </a:ext>
              </a:extLst>
            </p:cNvPr>
            <p:cNvSpPr/>
            <p:nvPr/>
          </p:nvSpPr>
          <p:spPr>
            <a:xfrm>
              <a:off x="6502400" y="2480690"/>
              <a:ext cx="2205050" cy="220505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C1D33CE7-80D0-47B0-B8AD-7A839CE913FA}"/>
                </a:ext>
              </a:extLst>
            </p:cNvPr>
            <p:cNvSpPr txBox="1"/>
            <p:nvPr/>
          </p:nvSpPr>
          <p:spPr>
            <a:xfrm>
              <a:off x="7207906" y="3964103"/>
              <a:ext cx="857168" cy="450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b="1" dirty="0">
                  <a:solidFill>
                    <a:srgbClr val="F79109"/>
                  </a:solidFill>
                </a:rPr>
                <a:t>エビ</a:t>
              </a:r>
              <a:endParaRPr kumimoji="1" lang="ja-JP" altLang="en-US" sz="1400" b="1" dirty="0">
                <a:solidFill>
                  <a:srgbClr val="F79109"/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D2111134-908F-4885-B99F-F01ED7ACAED1}"/>
              </a:ext>
            </a:extLst>
          </p:cNvPr>
          <p:cNvGrpSpPr/>
          <p:nvPr/>
        </p:nvGrpSpPr>
        <p:grpSpPr>
          <a:xfrm>
            <a:off x="4989475" y="3603915"/>
            <a:ext cx="1425619" cy="1268028"/>
            <a:chOff x="1830944" y="3958322"/>
            <a:chExt cx="1662451" cy="1478680"/>
          </a:xfrm>
        </p:grpSpPr>
        <p:sp>
          <p:nvSpPr>
            <p:cNvPr id="41" name="楕円 40">
              <a:extLst>
                <a:ext uri="{FF2B5EF4-FFF2-40B4-BE49-F238E27FC236}">
                  <a16:creationId xmlns:a16="http://schemas.microsoft.com/office/drawing/2014/main" id="{5D1F9F59-2497-425B-BC32-F3E482B5BED2}"/>
                </a:ext>
              </a:extLst>
            </p:cNvPr>
            <p:cNvSpPr/>
            <p:nvPr/>
          </p:nvSpPr>
          <p:spPr>
            <a:xfrm>
              <a:off x="1830944" y="3958322"/>
              <a:ext cx="1478680" cy="147868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6AD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グラフィックス 9">
              <a:extLst>
                <a:ext uri="{FF2B5EF4-FFF2-40B4-BE49-F238E27FC236}">
                  <a16:creationId xmlns:a16="http://schemas.microsoft.com/office/drawing/2014/main" id="{67E90EA7-BFE8-480D-B14E-A800341F7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090092" y="4255437"/>
              <a:ext cx="1047750" cy="533400"/>
            </a:xfrm>
            <a:prstGeom prst="rect">
              <a:avLst/>
            </a:prstGeom>
          </p:spPr>
        </p:pic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3D45DAC1-0F5A-48DD-805B-DCC157C85C50}"/>
                </a:ext>
              </a:extLst>
            </p:cNvPr>
            <p:cNvSpPr txBox="1"/>
            <p:nvPr/>
          </p:nvSpPr>
          <p:spPr>
            <a:xfrm>
              <a:off x="1948240" y="4854748"/>
              <a:ext cx="1545155" cy="430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b="1" dirty="0">
                  <a:solidFill>
                    <a:srgbClr val="019DCB"/>
                  </a:solidFill>
                </a:rPr>
                <a:t>アザラシ</a:t>
              </a:r>
            </a:p>
          </p:txBody>
        </p:sp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18876B5-B402-4D22-9E78-0E4FADA05559}"/>
              </a:ext>
            </a:extLst>
          </p:cNvPr>
          <p:cNvGrpSpPr/>
          <p:nvPr/>
        </p:nvGrpSpPr>
        <p:grpSpPr>
          <a:xfrm>
            <a:off x="3952816" y="5248173"/>
            <a:ext cx="1412920" cy="1268028"/>
            <a:chOff x="2191674" y="5112772"/>
            <a:chExt cx="1412920" cy="1268028"/>
          </a:xfrm>
        </p:grpSpPr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F9BBD161-A276-41D3-B2F1-E8507A8017C8}"/>
                </a:ext>
              </a:extLst>
            </p:cNvPr>
            <p:cNvGrpSpPr/>
            <p:nvPr/>
          </p:nvGrpSpPr>
          <p:grpSpPr>
            <a:xfrm>
              <a:off x="2191674" y="5112772"/>
              <a:ext cx="1412920" cy="1268028"/>
              <a:chOff x="1830944" y="3958322"/>
              <a:chExt cx="1647642" cy="1478680"/>
            </a:xfrm>
          </p:grpSpPr>
          <p:sp>
            <p:nvSpPr>
              <p:cNvPr id="52" name="楕円 51">
                <a:extLst>
                  <a:ext uri="{FF2B5EF4-FFF2-40B4-BE49-F238E27FC236}">
                    <a16:creationId xmlns:a16="http://schemas.microsoft.com/office/drawing/2014/main" id="{2AB9303B-6863-4871-870C-DEB6014A0E83}"/>
                  </a:ext>
                </a:extLst>
              </p:cNvPr>
              <p:cNvSpPr/>
              <p:nvPr/>
            </p:nvSpPr>
            <p:spPr>
              <a:xfrm>
                <a:off x="1830944" y="3958322"/>
                <a:ext cx="1478680" cy="147868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6ADB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CF6B72D7-ACF8-45B8-95CA-90DA04F9C25E}"/>
                  </a:ext>
                </a:extLst>
              </p:cNvPr>
              <p:cNvSpPr txBox="1"/>
              <p:nvPr/>
            </p:nvSpPr>
            <p:spPr>
              <a:xfrm>
                <a:off x="2222365" y="4854748"/>
                <a:ext cx="1256221" cy="430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b="1" dirty="0">
                    <a:solidFill>
                      <a:srgbClr val="019DCB"/>
                    </a:solidFill>
                  </a:rPr>
                  <a:t>トド</a:t>
                </a:r>
                <a:endParaRPr kumimoji="1" lang="ja-JP" altLang="en-US" b="1" dirty="0">
                  <a:solidFill>
                    <a:srgbClr val="019DCB"/>
                  </a:solidFill>
                </a:endParaRPr>
              </a:p>
            </p:txBody>
          </p:sp>
        </p:grpSp>
        <p:pic>
          <p:nvPicPr>
            <p:cNvPr id="7" name="グラフィックス 6">
              <a:extLst>
                <a:ext uri="{FF2B5EF4-FFF2-40B4-BE49-F238E27FC236}">
                  <a16:creationId xmlns:a16="http://schemas.microsoft.com/office/drawing/2014/main" id="{F6ECDA43-91D3-4DA7-AA2B-5DD75E546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420831" y="5252738"/>
              <a:ext cx="873169" cy="579231"/>
            </a:xfrm>
            <a:prstGeom prst="rect">
              <a:avLst/>
            </a:prstGeom>
          </p:spPr>
        </p:pic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BBA7235E-33EF-4123-9E51-90F6E987CA91}"/>
              </a:ext>
            </a:extLst>
          </p:cNvPr>
          <p:cNvGrpSpPr/>
          <p:nvPr/>
        </p:nvGrpSpPr>
        <p:grpSpPr>
          <a:xfrm>
            <a:off x="7905632" y="5229125"/>
            <a:ext cx="1268028" cy="1268028"/>
            <a:chOff x="1830944" y="3958322"/>
            <a:chExt cx="1478680" cy="1478680"/>
          </a:xfrm>
        </p:grpSpPr>
        <p:sp>
          <p:nvSpPr>
            <p:cNvPr id="94" name="楕円 93">
              <a:extLst>
                <a:ext uri="{FF2B5EF4-FFF2-40B4-BE49-F238E27FC236}">
                  <a16:creationId xmlns:a16="http://schemas.microsoft.com/office/drawing/2014/main" id="{D8486282-B625-4950-9019-76074A36B73E}"/>
                </a:ext>
              </a:extLst>
            </p:cNvPr>
            <p:cNvSpPr/>
            <p:nvPr/>
          </p:nvSpPr>
          <p:spPr>
            <a:xfrm>
              <a:off x="1830944" y="3958322"/>
              <a:ext cx="1478680" cy="147868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760D7B31-2321-4A2D-A1E1-FCADECC8859D}"/>
                </a:ext>
              </a:extLst>
            </p:cNvPr>
            <p:cNvSpPr txBox="1"/>
            <p:nvPr/>
          </p:nvSpPr>
          <p:spPr>
            <a:xfrm>
              <a:off x="1868738" y="4869558"/>
              <a:ext cx="1386317" cy="412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700" b="1" dirty="0">
                  <a:solidFill>
                    <a:srgbClr val="F79109"/>
                  </a:solidFill>
                </a:rPr>
                <a:t>ホッキ貝</a:t>
              </a:r>
            </a:p>
          </p:txBody>
        </p:sp>
      </p:grpSp>
      <p:grpSp>
        <p:nvGrpSpPr>
          <p:cNvPr id="86" name="グループ化 85">
            <a:extLst>
              <a:ext uri="{FF2B5EF4-FFF2-40B4-BE49-F238E27FC236}">
                <a16:creationId xmlns:a16="http://schemas.microsoft.com/office/drawing/2014/main" id="{18E779FC-7006-4532-B6F4-165A3F8B41CE}"/>
              </a:ext>
            </a:extLst>
          </p:cNvPr>
          <p:cNvGrpSpPr/>
          <p:nvPr/>
        </p:nvGrpSpPr>
        <p:grpSpPr>
          <a:xfrm>
            <a:off x="5501008" y="1219482"/>
            <a:ext cx="1268028" cy="1268028"/>
            <a:chOff x="1830944" y="3958322"/>
            <a:chExt cx="1478680" cy="1478680"/>
          </a:xfrm>
        </p:grpSpPr>
        <p:sp>
          <p:nvSpPr>
            <p:cNvPr id="88" name="楕円 87">
              <a:extLst>
                <a:ext uri="{FF2B5EF4-FFF2-40B4-BE49-F238E27FC236}">
                  <a16:creationId xmlns:a16="http://schemas.microsoft.com/office/drawing/2014/main" id="{B1F87C4C-E020-4C86-8917-57C2FE4B6E51}"/>
                </a:ext>
              </a:extLst>
            </p:cNvPr>
            <p:cNvSpPr/>
            <p:nvPr/>
          </p:nvSpPr>
          <p:spPr>
            <a:xfrm>
              <a:off x="1830944" y="3958322"/>
              <a:ext cx="1478680" cy="147868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7C8A871C-C6BE-4470-889C-24C2F7FEBB79}"/>
                </a:ext>
              </a:extLst>
            </p:cNvPr>
            <p:cNvSpPr txBox="1"/>
            <p:nvPr/>
          </p:nvSpPr>
          <p:spPr>
            <a:xfrm>
              <a:off x="1885663" y="4869558"/>
              <a:ext cx="1386317" cy="412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700" b="1" dirty="0">
                  <a:solidFill>
                    <a:srgbClr val="F79109"/>
                  </a:solidFill>
                </a:rPr>
                <a:t>ホタテ貝</a:t>
              </a: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8EF1D41-5DD9-4010-921A-05CE65F9F4FE}"/>
              </a:ext>
            </a:extLst>
          </p:cNvPr>
          <p:cNvGrpSpPr/>
          <p:nvPr/>
        </p:nvGrpSpPr>
        <p:grpSpPr>
          <a:xfrm>
            <a:off x="5508301" y="5046858"/>
            <a:ext cx="1597307" cy="1597308"/>
            <a:chOff x="5508301" y="5046858"/>
            <a:chExt cx="1597307" cy="1597308"/>
          </a:xfrm>
        </p:grpSpPr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1164CBA6-6BA1-48CB-B8EC-0B2053F3AEC0}"/>
                </a:ext>
              </a:extLst>
            </p:cNvPr>
            <p:cNvGrpSpPr/>
            <p:nvPr/>
          </p:nvGrpSpPr>
          <p:grpSpPr>
            <a:xfrm>
              <a:off x="5508301" y="5046858"/>
              <a:ext cx="1597307" cy="1597308"/>
              <a:chOff x="6607925" y="2431963"/>
              <a:chExt cx="2205050" cy="2205050"/>
            </a:xfrm>
          </p:grpSpPr>
          <p:sp>
            <p:nvSpPr>
              <p:cNvPr id="66" name="楕円 65">
                <a:extLst>
                  <a:ext uri="{FF2B5EF4-FFF2-40B4-BE49-F238E27FC236}">
                    <a16:creationId xmlns:a16="http://schemas.microsoft.com/office/drawing/2014/main" id="{18265113-AEA7-4BC3-9819-2F00FAB15496}"/>
                  </a:ext>
                </a:extLst>
              </p:cNvPr>
              <p:cNvSpPr/>
              <p:nvPr/>
            </p:nvSpPr>
            <p:spPr>
              <a:xfrm>
                <a:off x="6607925" y="2431963"/>
                <a:ext cx="2205050" cy="220505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791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30148DDF-546D-4503-8E94-500C51CB4FD2}"/>
                  </a:ext>
                </a:extLst>
              </p:cNvPr>
              <p:cNvSpPr txBox="1"/>
              <p:nvPr/>
            </p:nvSpPr>
            <p:spPr>
              <a:xfrm>
                <a:off x="6826350" y="3817036"/>
                <a:ext cx="1837392" cy="552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000" b="1" dirty="0">
                    <a:solidFill>
                      <a:srgbClr val="F79109"/>
                    </a:solidFill>
                  </a:rPr>
                  <a:t>ニシン</a:t>
                </a:r>
                <a:endParaRPr kumimoji="1" lang="ja-JP" altLang="en-US" sz="1600" b="1" dirty="0">
                  <a:solidFill>
                    <a:srgbClr val="F79109"/>
                  </a:solidFill>
                </a:endParaRPr>
              </a:p>
            </p:txBody>
          </p:sp>
        </p:grpSp>
        <p:pic>
          <p:nvPicPr>
            <p:cNvPr id="104" name="グラフィックス 103">
              <a:extLst>
                <a:ext uri="{FF2B5EF4-FFF2-40B4-BE49-F238E27FC236}">
                  <a16:creationId xmlns:a16="http://schemas.microsoft.com/office/drawing/2014/main" id="{0027B7B0-1E60-4454-8BA7-50245F761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46670" y="5547975"/>
              <a:ext cx="1120567" cy="424812"/>
            </a:xfrm>
            <a:prstGeom prst="rect">
              <a:avLst/>
            </a:prstGeom>
          </p:spPr>
        </p:pic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E1A9EDE2-DB8A-404F-BCD1-CCFADBDF1C4B}"/>
              </a:ext>
            </a:extLst>
          </p:cNvPr>
          <p:cNvGrpSpPr/>
          <p:nvPr/>
        </p:nvGrpSpPr>
        <p:grpSpPr>
          <a:xfrm>
            <a:off x="8139150" y="2159278"/>
            <a:ext cx="1539921" cy="1268028"/>
            <a:chOff x="7441440" y="2139592"/>
            <a:chExt cx="1539921" cy="1268028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E48B16DE-7082-4827-962F-96E326B3113F}"/>
                </a:ext>
              </a:extLst>
            </p:cNvPr>
            <p:cNvGrpSpPr/>
            <p:nvPr/>
          </p:nvGrpSpPr>
          <p:grpSpPr>
            <a:xfrm>
              <a:off x="7441440" y="2139592"/>
              <a:ext cx="1539921" cy="1268028"/>
              <a:chOff x="1830944" y="3958322"/>
              <a:chExt cx="1795742" cy="1478680"/>
            </a:xfrm>
          </p:grpSpPr>
          <p:sp>
            <p:nvSpPr>
              <p:cNvPr id="45" name="楕円 44">
                <a:extLst>
                  <a:ext uri="{FF2B5EF4-FFF2-40B4-BE49-F238E27FC236}">
                    <a16:creationId xmlns:a16="http://schemas.microsoft.com/office/drawing/2014/main" id="{D77C5BDF-AC46-40CC-A3BA-69A020723052}"/>
                  </a:ext>
                </a:extLst>
              </p:cNvPr>
              <p:cNvSpPr/>
              <p:nvPr/>
            </p:nvSpPr>
            <p:spPr>
              <a:xfrm>
                <a:off x="1830944" y="3958322"/>
                <a:ext cx="1478680" cy="147868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6ADB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F4DB45FB-1058-4C0F-8C16-938099A30D8D}"/>
                  </a:ext>
                </a:extLst>
              </p:cNvPr>
              <p:cNvSpPr txBox="1"/>
              <p:nvPr/>
            </p:nvSpPr>
            <p:spPr>
              <a:xfrm>
                <a:off x="1868738" y="4869558"/>
                <a:ext cx="1757948" cy="412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700" b="1" dirty="0">
                    <a:solidFill>
                      <a:srgbClr val="019DCB"/>
                    </a:solidFill>
                  </a:rPr>
                  <a:t>オットセイ</a:t>
                </a:r>
              </a:p>
            </p:txBody>
          </p:sp>
        </p:grpSp>
        <p:pic>
          <p:nvPicPr>
            <p:cNvPr id="135" name="グラフィックス 134">
              <a:extLst>
                <a:ext uri="{FF2B5EF4-FFF2-40B4-BE49-F238E27FC236}">
                  <a16:creationId xmlns:a16="http://schemas.microsoft.com/office/drawing/2014/main" id="{3B516424-2437-40C4-A9AD-DB7379743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724206" y="2275785"/>
              <a:ext cx="782685" cy="666115"/>
            </a:xfrm>
            <a:prstGeom prst="rect">
              <a:avLst/>
            </a:prstGeom>
          </p:spPr>
        </p:pic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A678ADD5-C64C-43D2-AEE2-5487065D155E}"/>
              </a:ext>
            </a:extLst>
          </p:cNvPr>
          <p:cNvGrpSpPr/>
          <p:nvPr/>
        </p:nvGrpSpPr>
        <p:grpSpPr>
          <a:xfrm>
            <a:off x="6707335" y="3371568"/>
            <a:ext cx="1809161" cy="1809161"/>
            <a:chOff x="6577678" y="2479691"/>
            <a:chExt cx="2205050" cy="2205050"/>
          </a:xfrm>
        </p:grpSpPr>
        <p:sp>
          <p:nvSpPr>
            <p:cNvPr id="50" name="楕円 49">
              <a:extLst>
                <a:ext uri="{FF2B5EF4-FFF2-40B4-BE49-F238E27FC236}">
                  <a16:creationId xmlns:a16="http://schemas.microsoft.com/office/drawing/2014/main" id="{2897C7DF-0C1E-490F-8D07-DF8C8D99DDDF}"/>
                </a:ext>
              </a:extLst>
            </p:cNvPr>
            <p:cNvSpPr/>
            <p:nvPr/>
          </p:nvSpPr>
          <p:spPr>
            <a:xfrm>
              <a:off x="6577678" y="2479691"/>
              <a:ext cx="2205050" cy="220505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242B6436-76A7-49FD-85E4-8171C654F181}"/>
                </a:ext>
              </a:extLst>
            </p:cNvPr>
            <p:cNvSpPr txBox="1"/>
            <p:nvPr/>
          </p:nvSpPr>
          <p:spPr>
            <a:xfrm>
              <a:off x="7217615" y="3962984"/>
              <a:ext cx="925206" cy="487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000" b="1" dirty="0">
                  <a:solidFill>
                    <a:srgbClr val="F79109"/>
                  </a:solidFill>
                </a:rPr>
                <a:t>カニ</a:t>
              </a:r>
              <a:endParaRPr kumimoji="1" lang="ja-JP" altLang="en-US" sz="1600" b="1" dirty="0">
                <a:solidFill>
                  <a:srgbClr val="F79109"/>
                </a:solidFill>
              </a:endParaRPr>
            </a:p>
          </p:txBody>
        </p:sp>
      </p:grp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1038F989-13F2-432B-9AFC-A2A1348DA9C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10093" y="1370648"/>
            <a:ext cx="635937" cy="568103"/>
          </a:xfrm>
          <a:prstGeom prst="rect">
            <a:avLst/>
          </a:prstGeom>
        </p:spPr>
      </p:pic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3497EE19-D759-4F62-9CBF-848A04EA3C40}"/>
              </a:ext>
            </a:extLst>
          </p:cNvPr>
          <p:cNvGrpSpPr/>
          <p:nvPr/>
        </p:nvGrpSpPr>
        <p:grpSpPr>
          <a:xfrm>
            <a:off x="8246683" y="5493600"/>
            <a:ext cx="616158" cy="473770"/>
            <a:chOff x="11029608" y="1878605"/>
            <a:chExt cx="616158" cy="473770"/>
          </a:xfrm>
        </p:grpSpPr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72A50083-E091-429E-9A45-5ACD6A602BD6}"/>
                </a:ext>
              </a:extLst>
            </p:cNvPr>
            <p:cNvSpPr/>
            <p:nvPr/>
          </p:nvSpPr>
          <p:spPr>
            <a:xfrm>
              <a:off x="11029608" y="1878605"/>
              <a:ext cx="616158" cy="473770"/>
            </a:xfrm>
            <a:custGeom>
              <a:avLst/>
              <a:gdLst>
                <a:gd name="connsiteX0" fmla="*/ 88072 w 616158"/>
                <a:gd name="connsiteY0" fmla="*/ 119269 h 473770"/>
                <a:gd name="connsiteX1" fmla="*/ 91038 w 616158"/>
                <a:gd name="connsiteY1" fmla="*/ 413721 h 473770"/>
                <a:gd name="connsiteX2" fmla="*/ 526702 w 616158"/>
                <a:gd name="connsiteY2" fmla="*/ 409189 h 473770"/>
                <a:gd name="connsiteX3" fmla="*/ 523653 w 616158"/>
                <a:gd name="connsiteY3" fmla="*/ 114737 h 473770"/>
                <a:gd name="connsiteX4" fmla="*/ 383018 w 616158"/>
                <a:gd name="connsiteY4" fmla="*/ 21887 h 473770"/>
                <a:gd name="connsiteX5" fmla="*/ 226483 w 616158"/>
                <a:gd name="connsiteY5" fmla="*/ 23535 h 473770"/>
                <a:gd name="connsiteX6" fmla="*/ 88567 w 616158"/>
                <a:gd name="connsiteY6" fmla="*/ 118939 h 473770"/>
                <a:gd name="connsiteX7" fmla="*/ 88567 w 616158"/>
                <a:gd name="connsiteY7" fmla="*/ 118939 h 47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6158" h="473770">
                  <a:moveTo>
                    <a:pt x="88072" y="119269"/>
                  </a:moveTo>
                  <a:cubicBezTo>
                    <a:pt x="-31472" y="201656"/>
                    <a:pt x="-30153" y="333476"/>
                    <a:pt x="91038" y="413721"/>
                  </a:cubicBezTo>
                  <a:cubicBezTo>
                    <a:pt x="212230" y="493966"/>
                    <a:pt x="407158" y="491824"/>
                    <a:pt x="526702" y="409189"/>
                  </a:cubicBezTo>
                  <a:cubicBezTo>
                    <a:pt x="646246" y="326555"/>
                    <a:pt x="644763" y="194982"/>
                    <a:pt x="523653" y="114737"/>
                  </a:cubicBezTo>
                  <a:lnTo>
                    <a:pt x="383018" y="21887"/>
                  </a:lnTo>
                  <a:cubicBezTo>
                    <a:pt x="335374" y="-9502"/>
                    <a:pt x="273452" y="-8844"/>
                    <a:pt x="226483" y="23535"/>
                  </a:cubicBezTo>
                  <a:lnTo>
                    <a:pt x="88567" y="118939"/>
                  </a:lnTo>
                  <a:lnTo>
                    <a:pt x="88567" y="118939"/>
                  </a:lnTo>
                  <a:close/>
                </a:path>
              </a:pathLst>
            </a:custGeom>
            <a:solidFill>
              <a:srgbClr val="60432E"/>
            </a:solidFill>
            <a:ln w="81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dirty="0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194872BF-1D08-4D9A-B594-38D563E2AEAF}"/>
                </a:ext>
              </a:extLst>
            </p:cNvPr>
            <p:cNvSpPr/>
            <p:nvPr/>
          </p:nvSpPr>
          <p:spPr>
            <a:xfrm>
              <a:off x="11114700" y="2174815"/>
              <a:ext cx="434180" cy="80556"/>
            </a:xfrm>
            <a:custGeom>
              <a:avLst/>
              <a:gdLst>
                <a:gd name="connsiteX0" fmla="*/ -728 w 434180"/>
                <a:gd name="connsiteY0" fmla="*/ -1210 h 80556"/>
                <a:gd name="connsiteX1" fmla="*/ 433453 w 434180"/>
                <a:gd name="connsiteY1" fmla="*/ -1210 h 8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180" h="80556">
                  <a:moveTo>
                    <a:pt x="-728" y="-1210"/>
                  </a:moveTo>
                  <a:cubicBezTo>
                    <a:pt x="-728" y="-1210"/>
                    <a:pt x="218010" y="180042"/>
                    <a:pt x="433453" y="-1210"/>
                  </a:cubicBezTo>
                </a:path>
              </a:pathLst>
            </a:custGeom>
            <a:noFill/>
            <a:ln w="48768" cap="rnd">
              <a:solidFill>
                <a:srgbClr val="1A120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53729FAB-4E70-42D7-AB91-53F1053C2F8D}"/>
                </a:ext>
              </a:extLst>
            </p:cNvPr>
            <p:cNvSpPr/>
            <p:nvPr/>
          </p:nvSpPr>
          <p:spPr>
            <a:xfrm>
              <a:off x="11149632" y="2067382"/>
              <a:ext cx="362503" cy="69565"/>
            </a:xfrm>
            <a:custGeom>
              <a:avLst/>
              <a:gdLst>
                <a:gd name="connsiteX0" fmla="*/ -728 w 362503"/>
                <a:gd name="connsiteY0" fmla="*/ 8430 h 69565"/>
                <a:gd name="connsiteX1" fmla="*/ 361776 w 362503"/>
                <a:gd name="connsiteY1" fmla="*/ -1210 h 6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2503" h="69565">
                  <a:moveTo>
                    <a:pt x="-728" y="8430"/>
                  </a:moveTo>
                  <a:cubicBezTo>
                    <a:pt x="-728" y="8430"/>
                    <a:pt x="175004" y="149477"/>
                    <a:pt x="361776" y="-1210"/>
                  </a:cubicBezTo>
                </a:path>
              </a:pathLst>
            </a:custGeom>
            <a:noFill/>
            <a:ln w="48768" cap="rnd">
              <a:solidFill>
                <a:srgbClr val="1A120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EE98EB8A-9EAE-4F02-B81A-B3DD25798D97}"/>
                </a:ext>
              </a:extLst>
            </p:cNvPr>
            <p:cNvSpPr/>
            <p:nvPr/>
          </p:nvSpPr>
          <p:spPr>
            <a:xfrm>
              <a:off x="11212494" y="1994799"/>
              <a:ext cx="234556" cy="34252"/>
            </a:xfrm>
            <a:custGeom>
              <a:avLst/>
              <a:gdLst>
                <a:gd name="connsiteX0" fmla="*/ -728 w 234556"/>
                <a:gd name="connsiteY0" fmla="*/ 6040 h 34252"/>
                <a:gd name="connsiteX1" fmla="*/ 233829 w 234556"/>
                <a:gd name="connsiteY1" fmla="*/ -1210 h 3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556" h="34252">
                  <a:moveTo>
                    <a:pt x="-728" y="6040"/>
                  </a:moveTo>
                  <a:cubicBezTo>
                    <a:pt x="-728" y="6040"/>
                    <a:pt x="112967" y="71373"/>
                    <a:pt x="233829" y="-1210"/>
                  </a:cubicBezTo>
                </a:path>
              </a:pathLst>
            </a:custGeom>
            <a:noFill/>
            <a:ln w="48768" cap="rnd">
              <a:solidFill>
                <a:srgbClr val="1A120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" name="楕円 4">
            <a:extLst>
              <a:ext uri="{FF2B5EF4-FFF2-40B4-BE49-F238E27FC236}">
                <a16:creationId xmlns:a16="http://schemas.microsoft.com/office/drawing/2014/main" id="{CDF4AA5A-C34E-4C20-B511-45D309994647}"/>
              </a:ext>
            </a:extLst>
          </p:cNvPr>
          <p:cNvSpPr/>
          <p:nvPr/>
        </p:nvSpPr>
        <p:spPr>
          <a:xfrm>
            <a:off x="9515362" y="4145648"/>
            <a:ext cx="2205050" cy="220505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C41DDC7-AE23-47B8-BEA8-963BFECD451C}"/>
              </a:ext>
            </a:extLst>
          </p:cNvPr>
          <p:cNvSpPr txBox="1"/>
          <p:nvPr/>
        </p:nvSpPr>
        <p:spPr>
          <a:xfrm>
            <a:off x="10278111" y="563230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F79109"/>
                </a:solidFill>
              </a:rPr>
              <a:t>サケ</a:t>
            </a:r>
            <a:endParaRPr kumimoji="1" lang="ja-JP" altLang="en-US" b="1" dirty="0">
              <a:solidFill>
                <a:srgbClr val="F79109"/>
              </a:solidFill>
            </a:endParaRPr>
          </a:p>
        </p:txBody>
      </p:sp>
      <p:pic>
        <p:nvPicPr>
          <p:cNvPr id="68" name="グラフィックス 6">
            <a:extLst>
              <a:ext uri="{FF2B5EF4-FFF2-40B4-BE49-F238E27FC236}">
                <a16:creationId xmlns:a16="http://schemas.microsoft.com/office/drawing/2014/main" id="{73AFEF09-EFA4-4C8C-BF15-191D5E9B24D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r="23633" b="42141"/>
          <a:stretch/>
        </p:blipFill>
        <p:spPr>
          <a:xfrm>
            <a:off x="9170331" y="4619435"/>
            <a:ext cx="2501542" cy="878212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0022DAA2-E9E8-415C-A34E-D6388DF92BE0}"/>
              </a:ext>
            </a:extLst>
          </p:cNvPr>
          <p:cNvGrpSpPr/>
          <p:nvPr/>
        </p:nvGrpSpPr>
        <p:grpSpPr>
          <a:xfrm>
            <a:off x="3989511" y="1698947"/>
            <a:ext cx="1511761" cy="1462680"/>
            <a:chOff x="2256809" y="1478245"/>
            <a:chExt cx="2205050" cy="2205050"/>
          </a:xfrm>
        </p:grpSpPr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CF577182-3D75-4D39-9CDD-E6FA0DBB013F}"/>
                </a:ext>
              </a:extLst>
            </p:cNvPr>
            <p:cNvGrpSpPr/>
            <p:nvPr/>
          </p:nvGrpSpPr>
          <p:grpSpPr>
            <a:xfrm>
              <a:off x="2256809" y="1478245"/>
              <a:ext cx="2205050" cy="2205050"/>
              <a:chOff x="6502400" y="2480690"/>
              <a:chExt cx="2205050" cy="2205050"/>
            </a:xfrm>
          </p:grpSpPr>
          <p:sp>
            <p:nvSpPr>
              <p:cNvPr id="75" name="楕円 74">
                <a:extLst>
                  <a:ext uri="{FF2B5EF4-FFF2-40B4-BE49-F238E27FC236}">
                    <a16:creationId xmlns:a16="http://schemas.microsoft.com/office/drawing/2014/main" id="{E49F6C88-A42A-491A-9A7E-7CEAE1FFE2E1}"/>
                  </a:ext>
                </a:extLst>
              </p:cNvPr>
              <p:cNvSpPr/>
              <p:nvPr/>
            </p:nvSpPr>
            <p:spPr>
              <a:xfrm>
                <a:off x="6502400" y="2480690"/>
                <a:ext cx="2205050" cy="220505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791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0D6C106-3EB8-4DC0-BC9B-982711384486}"/>
                  </a:ext>
                </a:extLst>
              </p:cNvPr>
              <p:cNvSpPr txBox="1"/>
              <p:nvPr/>
            </p:nvSpPr>
            <p:spPr>
              <a:xfrm>
                <a:off x="6899493" y="4025034"/>
                <a:ext cx="1373249" cy="523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b="1" dirty="0">
                    <a:solidFill>
                      <a:srgbClr val="F79109"/>
                    </a:solidFill>
                  </a:rPr>
                  <a:t>コンブ</a:t>
                </a:r>
                <a:endParaRPr kumimoji="1" lang="ja-JP" altLang="en-US" sz="1400" b="1" dirty="0">
                  <a:solidFill>
                    <a:srgbClr val="F79109"/>
                  </a:solidFill>
                </a:endParaRPr>
              </a:p>
            </p:txBody>
          </p:sp>
        </p:grpSp>
        <p:pic>
          <p:nvPicPr>
            <p:cNvPr id="9218" name="Picture 2">
              <a:extLst>
                <a:ext uri="{FF2B5EF4-FFF2-40B4-BE49-F238E27FC236}">
                  <a16:creationId xmlns:a16="http://schemas.microsoft.com/office/drawing/2014/main" id="{7E983E0E-BA73-4B99-95A4-8C8E58AB4E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595"/>
            <a:stretch/>
          </p:blipFill>
          <p:spPr bwMode="auto">
            <a:xfrm>
              <a:off x="2786693" y="1574553"/>
              <a:ext cx="1399380" cy="1395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図 8" descr="ロゴ, アイコン&#10;&#10;自動的に生成された説明">
            <a:extLst>
              <a:ext uri="{FF2B5EF4-FFF2-40B4-BE49-F238E27FC236}">
                <a16:creationId xmlns:a16="http://schemas.microsoft.com/office/drawing/2014/main" id="{8B3486D5-A2A9-4359-B1CB-B2C25F982C7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423" y="2043234"/>
            <a:ext cx="1067123" cy="1067123"/>
          </a:xfrm>
          <a:prstGeom prst="rect">
            <a:avLst/>
          </a:prstGeom>
        </p:spPr>
      </p:pic>
      <p:pic>
        <p:nvPicPr>
          <p:cNvPr id="54" name="グラフィックス 53">
            <a:extLst>
              <a:ext uri="{FF2B5EF4-FFF2-40B4-BE49-F238E27FC236}">
                <a16:creationId xmlns:a16="http://schemas.microsoft.com/office/drawing/2014/main" id="{68EA300B-ECDE-DC4C-8F8B-FC37949B59F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963805" y="3806129"/>
            <a:ext cx="1282878" cy="674054"/>
          </a:xfrm>
          <a:prstGeom prst="rect">
            <a:avLst/>
          </a:prstGeom>
        </p:spPr>
      </p:pic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7AC415BA-6F28-D5C2-F1C8-F6BBC47CDB8A}"/>
              </a:ext>
            </a:extLst>
          </p:cNvPr>
          <p:cNvSpPr/>
          <p:nvPr/>
        </p:nvSpPr>
        <p:spPr>
          <a:xfrm>
            <a:off x="150489" y="1235606"/>
            <a:ext cx="3567345" cy="1120629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B5C5FB91-535D-D0BE-C93B-8C4BEE516E1F}"/>
              </a:ext>
            </a:extLst>
          </p:cNvPr>
          <p:cNvSpPr txBox="1">
            <a:spLocks/>
          </p:cNvSpPr>
          <p:nvPr/>
        </p:nvSpPr>
        <p:spPr>
          <a:xfrm>
            <a:off x="231097" y="1291298"/>
            <a:ext cx="3403211" cy="112062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700" dirty="0">
                <a:solidFill>
                  <a:srgbClr val="0B507E"/>
                </a:solidFill>
              </a:rPr>
              <a:t>近海に流れる海流（暖流、寒流）により豊かな漁場を形成</a:t>
            </a:r>
          </a:p>
        </p:txBody>
      </p:sp>
    </p:spTree>
    <p:extLst>
      <p:ext uri="{BB962C8B-B14F-4D97-AF65-F5344CB8AC3E}">
        <p14:creationId xmlns:p14="http://schemas.microsoft.com/office/powerpoint/2010/main" val="31992179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北方領土の暮らし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7812B9D-0E47-4AEC-9641-8362787FBBC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FC6F0F88-7EC0-4B77-BBBA-9599548EE80C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C9597072-E496-42AA-9C6E-720712E1A40A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4BCAD7CB-7F04-4135-B36A-9E955EA96662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2D268C9-00E4-42A5-A0CB-92BCEA5B19BE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225E63AB-94AA-4806-B825-CC802D70A033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5AEC50-45E5-4277-94A2-5B62860A6B2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AE16B315-0492-4F46-ACB8-768E7DA84433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217FD396-6C8C-4752-9AF8-C12D3271E874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58490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BE7F31F-720C-C0ED-8C15-315C1AF1BD59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58DDFE3-4104-B4DD-0457-5B40CCBA99D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6705BDC3-08A5-4220-8652-91B1EC71B2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6013" t="26877" r="27985" b="64887"/>
          <a:stretch/>
        </p:blipFill>
        <p:spPr>
          <a:xfrm>
            <a:off x="0" y="-247556"/>
            <a:ext cx="10845801" cy="710555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北方領土に住んでいた日本人</a:t>
            </a: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02E19C20-0E8C-46D4-BD8F-3E43962EA0BF}"/>
              </a:ext>
            </a:extLst>
          </p:cNvPr>
          <p:cNvSpPr/>
          <p:nvPr/>
        </p:nvSpPr>
        <p:spPr>
          <a:xfrm>
            <a:off x="255815" y="1263070"/>
            <a:ext cx="7706198" cy="1961965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91FE3521-EAF9-4508-83E3-438AC2512515}"/>
              </a:ext>
            </a:extLst>
          </p:cNvPr>
          <p:cNvSpPr txBox="1">
            <a:spLocks/>
          </p:cNvSpPr>
          <p:nvPr/>
        </p:nvSpPr>
        <p:spPr>
          <a:xfrm>
            <a:off x="286211" y="1157541"/>
            <a:ext cx="7528719" cy="196196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・戦前の日本人の人口は</a:t>
            </a:r>
            <a:r>
              <a:rPr lang="en-US" altLang="ja-JP" sz="3200" dirty="0">
                <a:solidFill>
                  <a:srgbClr val="0B507E"/>
                </a:solidFill>
              </a:rPr>
              <a:t>17,291</a:t>
            </a:r>
            <a:r>
              <a:rPr lang="ja-JP" altLang="en-US" sz="3200" dirty="0">
                <a:solidFill>
                  <a:srgbClr val="0B507E"/>
                </a:solidFill>
              </a:rPr>
              <a:t>人。</a:t>
            </a:r>
            <a:endParaRPr lang="en-US" altLang="ja-JP" sz="3200" dirty="0">
              <a:solidFill>
                <a:srgbClr val="0B507E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1600" dirty="0">
                <a:solidFill>
                  <a:srgbClr val="0B507E"/>
                </a:solidFill>
              </a:rPr>
              <a:t>　　（択捉島</a:t>
            </a:r>
            <a:r>
              <a:rPr lang="en-US" altLang="ja-JP" sz="1600" dirty="0">
                <a:solidFill>
                  <a:srgbClr val="0B507E"/>
                </a:solidFill>
              </a:rPr>
              <a:t>3,608</a:t>
            </a:r>
            <a:r>
              <a:rPr lang="ja-JP" altLang="en-US" sz="1600" dirty="0">
                <a:solidFill>
                  <a:srgbClr val="0B507E"/>
                </a:solidFill>
              </a:rPr>
              <a:t>人、国後島</a:t>
            </a:r>
            <a:r>
              <a:rPr lang="en-US" altLang="ja-JP" sz="1600" dirty="0">
                <a:solidFill>
                  <a:srgbClr val="0B507E"/>
                </a:solidFill>
              </a:rPr>
              <a:t>7,364</a:t>
            </a:r>
            <a:r>
              <a:rPr lang="ja-JP" altLang="en-US" sz="1600" dirty="0">
                <a:solidFill>
                  <a:srgbClr val="0B507E"/>
                </a:solidFill>
              </a:rPr>
              <a:t>人、色丹島</a:t>
            </a:r>
            <a:r>
              <a:rPr lang="en-US" altLang="ja-JP" sz="1600" dirty="0">
                <a:solidFill>
                  <a:srgbClr val="0B507E"/>
                </a:solidFill>
              </a:rPr>
              <a:t>1,038</a:t>
            </a:r>
            <a:r>
              <a:rPr lang="ja-JP" altLang="en-US" sz="1600" dirty="0">
                <a:solidFill>
                  <a:srgbClr val="0B507E"/>
                </a:solidFill>
              </a:rPr>
              <a:t>人、歯舞群島</a:t>
            </a:r>
            <a:r>
              <a:rPr lang="en-US" altLang="ja-JP" sz="1600" dirty="0">
                <a:solidFill>
                  <a:srgbClr val="0B507E"/>
                </a:solidFill>
              </a:rPr>
              <a:t>5,281</a:t>
            </a:r>
            <a:r>
              <a:rPr lang="ja-JP" altLang="en-US" sz="1600" dirty="0">
                <a:solidFill>
                  <a:srgbClr val="0B507E"/>
                </a:solidFill>
              </a:rPr>
              <a:t>人）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・現在は日本人は</a:t>
            </a:r>
            <a:r>
              <a:rPr lang="en-US" altLang="ja-JP" sz="3200" dirty="0">
                <a:solidFill>
                  <a:srgbClr val="0B507E"/>
                </a:solidFill>
              </a:rPr>
              <a:t>1</a:t>
            </a:r>
            <a:r>
              <a:rPr lang="ja-JP" altLang="en-US" sz="3200" dirty="0">
                <a:solidFill>
                  <a:srgbClr val="0B507E"/>
                </a:solidFill>
              </a:rPr>
              <a:t>人も住んでいない。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・ロシア人が住んでいる。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209D9AD-58F4-4F24-99B6-111E5B80DF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211" y="3632966"/>
            <a:ext cx="4459409" cy="3104651"/>
          </a:xfrm>
          <a:prstGeom prst="rect">
            <a:avLst/>
          </a:prstGeom>
        </p:spPr>
      </p:pic>
      <p:pic>
        <p:nvPicPr>
          <p:cNvPr id="13" name="図 12" descr="建物, 屋外, 古い, 写真 が含まれている画像&#10;&#10;自動的に生成された説明">
            <a:extLst>
              <a:ext uri="{FF2B5EF4-FFF2-40B4-BE49-F238E27FC236}">
                <a16:creationId xmlns:a16="http://schemas.microsoft.com/office/drawing/2014/main" id="{EC53ABE2-88E7-3416-50F9-0C54AD8FB5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685" y="3865058"/>
            <a:ext cx="3935535" cy="28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7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2CA9CF6E-CD4F-44E0-067B-E8196A37E6AA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7A66489-06F6-822B-1570-04C8976AB602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8" name="グラフィックス 37">
            <a:extLst>
              <a:ext uri="{FF2B5EF4-FFF2-40B4-BE49-F238E27FC236}">
                <a16:creationId xmlns:a16="http://schemas.microsoft.com/office/drawing/2014/main" id="{273F0E1E-C556-4AA9-9282-08326CFB3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6982" t="28030" r="26418" b="63447"/>
          <a:stretch/>
        </p:blipFill>
        <p:spPr>
          <a:xfrm>
            <a:off x="0" y="290113"/>
            <a:ext cx="10049905" cy="656788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北方領土の開発・整備を進めるロシア人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19F94165-A430-40A8-94FF-96F8FEA6B094}"/>
              </a:ext>
            </a:extLst>
          </p:cNvPr>
          <p:cNvGrpSpPr/>
          <p:nvPr/>
        </p:nvGrpSpPr>
        <p:grpSpPr>
          <a:xfrm>
            <a:off x="3928644" y="958929"/>
            <a:ext cx="2782440" cy="2663109"/>
            <a:chOff x="8058657" y="1238799"/>
            <a:chExt cx="3471895" cy="3305084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B51D2E18-41C4-4085-99BA-29BAF7F9A237}"/>
                </a:ext>
              </a:extLst>
            </p:cNvPr>
            <p:cNvGrpSpPr/>
            <p:nvPr/>
          </p:nvGrpSpPr>
          <p:grpSpPr>
            <a:xfrm>
              <a:off x="8058657" y="1238799"/>
              <a:ext cx="3232747" cy="3305084"/>
              <a:chOff x="8455776" y="1175781"/>
              <a:chExt cx="3232747" cy="3305084"/>
            </a:xfrm>
          </p:grpSpPr>
          <p:pic>
            <p:nvPicPr>
              <p:cNvPr id="25" name="グラフィックス 24">
                <a:extLst>
                  <a:ext uri="{FF2B5EF4-FFF2-40B4-BE49-F238E27FC236}">
                    <a16:creationId xmlns:a16="http://schemas.microsoft.com/office/drawing/2014/main" id="{80E91027-1F61-443D-88B7-B2F562EEB5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455776" y="1175781"/>
                <a:ext cx="3222799" cy="3305084"/>
              </a:xfrm>
              <a:prstGeom prst="rect">
                <a:avLst/>
              </a:prstGeom>
              <a:effectLst>
                <a:outerShdw blurRad="50800" dist="50800" dir="5400000" algn="ctr" rotWithShape="0">
                  <a:schemeClr val="tx1">
                    <a:alpha val="20000"/>
                  </a:schemeClr>
                </a:outerShdw>
              </a:effectLst>
            </p:spPr>
          </p:pic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83A9C004-CB84-441F-B779-673C1A2AA9FE}"/>
                  </a:ext>
                </a:extLst>
              </p:cNvPr>
              <p:cNvSpPr txBox="1"/>
              <p:nvPr/>
            </p:nvSpPr>
            <p:spPr>
              <a:xfrm>
                <a:off x="8785188" y="2993978"/>
                <a:ext cx="290333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空港やホテル、</a:t>
                </a:r>
                <a:endParaRPr lang="en-US" altLang="ja-JP" sz="24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温泉</a:t>
                </a:r>
              </a:p>
            </p:txBody>
          </p:sp>
        </p:grpSp>
        <p:graphicFrame>
          <p:nvGraphicFramePr>
            <p:cNvPr id="30" name="オブジェクト 29">
              <a:extLst>
                <a:ext uri="{FF2B5EF4-FFF2-40B4-BE49-F238E27FC236}">
                  <a16:creationId xmlns:a16="http://schemas.microsoft.com/office/drawing/2014/main" id="{B62F0AC3-0E05-47C4-8A62-A7E55103A85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7462899"/>
                </p:ext>
              </p:extLst>
            </p:nvPr>
          </p:nvGraphicFramePr>
          <p:xfrm>
            <a:off x="8883686" y="1934892"/>
            <a:ext cx="2646866" cy="14091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7" imgW="1931650" imgH="1030284" progId="Word.Document.12">
                    <p:embed/>
                  </p:oleObj>
                </mc:Choice>
                <mc:Fallback>
                  <p:oleObj name="Document" r:id="rId7" imgW="1931650" imgH="1030284" progId="Word.Document.12">
                    <p:embed/>
                    <p:pic>
                      <p:nvPicPr>
                        <p:cNvPr id="23" name="オブジェクト 22">
                          <a:extLst>
                            <a:ext uri="{FF2B5EF4-FFF2-40B4-BE49-F238E27FC236}">
                              <a16:creationId xmlns:a16="http://schemas.microsoft.com/office/drawing/2014/main" id="{32C3089B-6938-42DF-B681-BA9FD4C2E6C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883686" y="1934892"/>
                          <a:ext cx="2646866" cy="14091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A97F814-BB90-44BF-A1AD-E01A14783492}"/>
              </a:ext>
            </a:extLst>
          </p:cNvPr>
          <p:cNvGrpSpPr/>
          <p:nvPr/>
        </p:nvGrpSpPr>
        <p:grpSpPr>
          <a:xfrm>
            <a:off x="9205075" y="4406774"/>
            <a:ext cx="3354758" cy="2381578"/>
            <a:chOff x="5946618" y="4033095"/>
            <a:chExt cx="3377073" cy="2663109"/>
          </a:xfrm>
        </p:grpSpPr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D4B8223F-455D-44AA-848C-8EBE2FCDAD46}"/>
                </a:ext>
              </a:extLst>
            </p:cNvPr>
            <p:cNvGrpSpPr/>
            <p:nvPr/>
          </p:nvGrpSpPr>
          <p:grpSpPr>
            <a:xfrm>
              <a:off x="5946618" y="4033095"/>
              <a:ext cx="2903335" cy="2663109"/>
              <a:chOff x="8623243" y="1092277"/>
              <a:chExt cx="2903335" cy="2663109"/>
            </a:xfrm>
          </p:grpSpPr>
          <p:pic>
            <p:nvPicPr>
              <p:cNvPr id="33" name="グラフィックス 32">
                <a:extLst>
                  <a:ext uri="{FF2B5EF4-FFF2-40B4-BE49-F238E27FC236}">
                    <a16:creationId xmlns:a16="http://schemas.microsoft.com/office/drawing/2014/main" id="{7B6CD3C0-713C-44BD-B262-36DEB5FB80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779238" y="1092277"/>
                <a:ext cx="2596807" cy="2663109"/>
              </a:xfrm>
              <a:prstGeom prst="rect">
                <a:avLst/>
              </a:prstGeom>
              <a:effectLst>
                <a:outerShdw blurRad="50800" dist="50800" dir="5400000" algn="ctr" rotWithShape="0">
                  <a:schemeClr val="tx1">
                    <a:alpha val="20000"/>
                  </a:schemeClr>
                </a:outerShdw>
              </a:effectLst>
            </p:spPr>
          </p:pic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AA02ADBC-992E-446E-9489-1A1CD31D333E}"/>
                  </a:ext>
                </a:extLst>
              </p:cNvPr>
              <p:cNvSpPr txBox="1"/>
              <p:nvPr/>
            </p:nvSpPr>
            <p:spPr>
              <a:xfrm>
                <a:off x="8623243" y="2697548"/>
                <a:ext cx="290333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病院、学校</a:t>
                </a:r>
              </a:p>
            </p:txBody>
          </p:sp>
        </p:grpSp>
        <p:graphicFrame>
          <p:nvGraphicFramePr>
            <p:cNvPr id="35" name="オブジェクト 34">
              <a:extLst>
                <a:ext uri="{FF2B5EF4-FFF2-40B4-BE49-F238E27FC236}">
                  <a16:creationId xmlns:a16="http://schemas.microsoft.com/office/drawing/2014/main" id="{C9C271A3-D3B1-47BD-8745-CDB4528BF98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19302444"/>
                </p:ext>
              </p:extLst>
            </p:nvPr>
          </p:nvGraphicFramePr>
          <p:xfrm>
            <a:off x="6676825" y="4552597"/>
            <a:ext cx="2646866" cy="14091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9" imgW="1931650" imgH="1031724" progId="Word.Document.12">
                    <p:embed/>
                  </p:oleObj>
                </mc:Choice>
                <mc:Fallback>
                  <p:oleObj name="Document" r:id="rId9" imgW="1931650" imgH="1031724" progId="Word.Document.12">
                    <p:embed/>
                    <p:pic>
                      <p:nvPicPr>
                        <p:cNvPr id="30" name="オブジェクト 29">
                          <a:extLst>
                            <a:ext uri="{FF2B5EF4-FFF2-40B4-BE49-F238E27FC236}">
                              <a16:creationId xmlns:a16="http://schemas.microsoft.com/office/drawing/2014/main" id="{B62F0AC3-0E05-47C4-8A62-A7E55103A85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676825" y="4552597"/>
                          <a:ext cx="2646866" cy="14091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FD8866E6-2EE6-4FE2-9BE5-31290757DDC2}"/>
              </a:ext>
            </a:extLst>
          </p:cNvPr>
          <p:cNvGrpSpPr/>
          <p:nvPr/>
        </p:nvGrpSpPr>
        <p:grpSpPr>
          <a:xfrm>
            <a:off x="718578" y="1205099"/>
            <a:ext cx="3085193" cy="2663109"/>
            <a:chOff x="1667873" y="1321467"/>
            <a:chExt cx="3522976" cy="3305084"/>
          </a:xfrm>
        </p:grpSpPr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85A4AB2E-9109-4DB4-BE7A-0DB7623774C6}"/>
                </a:ext>
              </a:extLst>
            </p:cNvPr>
            <p:cNvGrpSpPr/>
            <p:nvPr/>
          </p:nvGrpSpPr>
          <p:grpSpPr>
            <a:xfrm>
              <a:off x="1667873" y="1321467"/>
              <a:ext cx="3370006" cy="3305084"/>
              <a:chOff x="8585143" y="1044532"/>
              <a:chExt cx="2903335" cy="2847403"/>
            </a:xfrm>
          </p:grpSpPr>
          <p:pic>
            <p:nvPicPr>
              <p:cNvPr id="28" name="グラフィックス 27">
                <a:extLst>
                  <a:ext uri="{FF2B5EF4-FFF2-40B4-BE49-F238E27FC236}">
                    <a16:creationId xmlns:a16="http://schemas.microsoft.com/office/drawing/2014/main" id="{AB1D9AB6-2458-4AA0-BF59-C77A79AD12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648554" y="1044532"/>
                <a:ext cx="2776513" cy="2847403"/>
              </a:xfrm>
              <a:prstGeom prst="rect">
                <a:avLst/>
              </a:prstGeom>
              <a:effectLst>
                <a:outerShdw blurRad="50800" dist="50800" dir="5400000" algn="ctr" rotWithShape="0">
                  <a:schemeClr val="tx1">
                    <a:alpha val="20000"/>
                  </a:schemeClr>
                </a:outerShdw>
              </a:effectLst>
            </p:spPr>
          </p:pic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74B4CE04-EB01-4090-A226-BB78EBC76B77}"/>
                  </a:ext>
                </a:extLst>
              </p:cNvPr>
              <p:cNvSpPr txBox="1"/>
              <p:nvPr/>
            </p:nvSpPr>
            <p:spPr>
              <a:xfrm>
                <a:off x="8585143" y="2659935"/>
                <a:ext cx="2903335" cy="3977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スポーツ施設</a:t>
                </a:r>
                <a:endParaRPr lang="en-US" altLang="ja-JP" sz="2400" b="1" dirty="0">
                  <a:solidFill>
                    <a:schemeClr val="bg1"/>
                  </a:solidFill>
                </a:endParaRPr>
              </a:p>
            </p:txBody>
          </p:sp>
        </p:grpSp>
        <p:graphicFrame>
          <p:nvGraphicFramePr>
            <p:cNvPr id="37" name="オブジェクト 36">
              <a:extLst>
                <a:ext uri="{FF2B5EF4-FFF2-40B4-BE49-F238E27FC236}">
                  <a16:creationId xmlns:a16="http://schemas.microsoft.com/office/drawing/2014/main" id="{3DED6D7E-D2E0-4EE6-90A5-D55930A7D72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145283"/>
                </p:ext>
              </p:extLst>
            </p:nvPr>
          </p:nvGraphicFramePr>
          <p:xfrm>
            <a:off x="2543984" y="2124059"/>
            <a:ext cx="2646865" cy="14091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11" imgW="1931650" imgH="1033523" progId="Word.Document.12">
                    <p:embed/>
                  </p:oleObj>
                </mc:Choice>
                <mc:Fallback>
                  <p:oleObj name="Document" r:id="rId11" imgW="1931650" imgH="1033523" progId="Word.Document.12">
                    <p:embed/>
                    <p:pic>
                      <p:nvPicPr>
                        <p:cNvPr id="35" name="オブジェクト 34">
                          <a:extLst>
                            <a:ext uri="{FF2B5EF4-FFF2-40B4-BE49-F238E27FC236}">
                              <a16:creationId xmlns:a16="http://schemas.microsoft.com/office/drawing/2014/main" id="{C9C271A3-D3B1-47BD-8745-CDB4528BF98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543984" y="2124059"/>
                          <a:ext cx="2646865" cy="14091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5" name="図 14" descr="屋内, 建物, 窓, 水 が含まれている画像&#10;&#10;自動的に生成された説明">
            <a:extLst>
              <a:ext uri="{FF2B5EF4-FFF2-40B4-BE49-F238E27FC236}">
                <a16:creationId xmlns:a16="http://schemas.microsoft.com/office/drawing/2014/main" id="{D6F02B7F-04BF-432D-84B5-298951D7602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07" y="1809015"/>
            <a:ext cx="3266986" cy="2450240"/>
          </a:xfrm>
          <a:prstGeom prst="rect">
            <a:avLst/>
          </a:prstGeom>
        </p:spPr>
      </p:pic>
      <p:pic>
        <p:nvPicPr>
          <p:cNvPr id="4" name="図 3" descr="建物の入り口&#10;&#10;中程度の精度で自動的に生成された説明">
            <a:extLst>
              <a:ext uri="{FF2B5EF4-FFF2-40B4-BE49-F238E27FC236}">
                <a16:creationId xmlns:a16="http://schemas.microsoft.com/office/drawing/2014/main" id="{4680C0B2-6B89-BB35-07B6-56D148E01D5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55" y="3952089"/>
            <a:ext cx="3266988" cy="2450241"/>
          </a:xfrm>
          <a:prstGeom prst="rect">
            <a:avLst/>
          </a:prstGeom>
          <a:ln w="9525">
            <a:solidFill>
              <a:srgbClr val="0B4E7C"/>
            </a:solidFill>
          </a:ln>
        </p:spPr>
      </p:pic>
      <p:pic>
        <p:nvPicPr>
          <p:cNvPr id="6" name="図 5" descr="屋外, 草, ボート, 電車 が含まれている画像&#10;&#10;自動的に生成された説明">
            <a:extLst>
              <a:ext uri="{FF2B5EF4-FFF2-40B4-BE49-F238E27FC236}">
                <a16:creationId xmlns:a16="http://schemas.microsoft.com/office/drawing/2014/main" id="{51BF4825-D107-D617-DFC2-177135871ED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855" y="4320362"/>
            <a:ext cx="3335184" cy="2501388"/>
          </a:xfrm>
          <a:prstGeom prst="rect">
            <a:avLst/>
          </a:prstGeom>
          <a:ln>
            <a:solidFill>
              <a:srgbClr val="0B4E7C"/>
            </a:solidFill>
          </a:ln>
        </p:spPr>
      </p:pic>
    </p:spTree>
    <p:extLst>
      <p:ext uri="{BB962C8B-B14F-4D97-AF65-F5344CB8AC3E}">
        <p14:creationId xmlns:p14="http://schemas.microsoft.com/office/powerpoint/2010/main" val="234156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マップ&#10;&#10;自動的に生成された説明">
            <a:extLst>
              <a:ext uri="{FF2B5EF4-FFF2-40B4-BE49-F238E27FC236}">
                <a16:creationId xmlns:a16="http://schemas.microsoft.com/office/drawing/2014/main" id="{076A4C6F-5C3F-48B9-971A-93ADBDE7A7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567"/>
            <a:ext cx="12190992" cy="6857433"/>
          </a:xfrm>
          <a:prstGeom prst="rect">
            <a:avLst/>
          </a:prstGeom>
        </p:spPr>
      </p:pic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96C8D823-39A9-4BF0-A1E0-821539ACB2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1997" cy="1104899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D07C41E-D33F-9B34-29C1-E4B4831C61F4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0992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北方領土はどんなところなのだろう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10" name="四角形: 角を丸くする 9">
            <a:hlinkClick r:id="rId5"/>
            <a:extLst>
              <a:ext uri="{FF2B5EF4-FFF2-40B4-BE49-F238E27FC236}">
                <a16:creationId xmlns:a16="http://schemas.microsoft.com/office/drawing/2014/main" id="{038A0766-5DFC-43D8-A326-5779B8C66BB3}"/>
              </a:ext>
            </a:extLst>
          </p:cNvPr>
          <p:cNvSpPr/>
          <p:nvPr/>
        </p:nvSpPr>
        <p:spPr>
          <a:xfrm>
            <a:off x="9372600" y="6134100"/>
            <a:ext cx="2692400" cy="609600"/>
          </a:xfrm>
          <a:prstGeom prst="roundRect">
            <a:avLst>
              <a:gd name="adj" fmla="val 0"/>
            </a:avLst>
          </a:prstGeom>
          <a:solidFill>
            <a:srgbClr val="BFCFEB"/>
          </a:solidFill>
          <a:ln>
            <a:noFill/>
          </a:ln>
          <a:effectLst>
            <a:outerShdw dist="508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44000" rtlCol="0" anchor="ctr"/>
          <a:lstStyle/>
          <a:p>
            <a:pPr algn="ctr"/>
            <a:r>
              <a:rPr kumimoji="1" lang="en-US" altLang="ja-JP" sz="2400" dirty="0">
                <a:solidFill>
                  <a:srgbClr val="5074FF"/>
                </a:solidFill>
              </a:rPr>
              <a:t>Google Earth</a:t>
            </a:r>
            <a:endParaRPr kumimoji="1" lang="ja-JP" altLang="en-US" sz="2400" dirty="0">
              <a:solidFill>
                <a:srgbClr val="5074FF"/>
              </a:solidFill>
            </a:endParaRPr>
          </a:p>
        </p:txBody>
      </p:sp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376499C4-5F40-4727-9123-8AE685E0FA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74200" y="6242050"/>
            <a:ext cx="368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89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北海道東部と北方領土の</a:t>
            </a:r>
            <a:br>
              <a:rPr lang="en-US" altLang="ja-JP" dirty="0"/>
            </a:br>
            <a:r>
              <a:rPr lang="ja-JP" altLang="en-US" dirty="0"/>
              <a:t>共通点、相違点</a:t>
            </a:r>
            <a:endParaRPr kumimoji="1" lang="ja-JP" altLang="en-US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3189E4B9-F9FE-4461-8707-F7F382E54F48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5E56E3B9-5B16-4C24-AF9A-D94BD8243C04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F3D2699-A219-49D3-AA4B-710D1A7FF63A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BCECEFA9-CE2F-44BC-9A0B-AB03BE89A744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49A54843-F54A-4F08-A1CD-5032541EF96E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701047B1-792A-46D6-87AA-2568DD258B2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BA665DF5-1D3A-4CC0-A0F0-43037FBB8830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215CD0F6-84DD-44C5-97B2-29E7F7133897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B50C3618-33AD-4B3E-A813-D32DADB0EFF2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439744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F022F91-4630-89C7-83CE-871E16D9DAC0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8D3151FB-00B8-C0C2-0E2D-C5ABE14F26F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ja-JP" altLang="en-US" sz="4400" dirty="0">
                <a:solidFill>
                  <a:srgbClr val="0B507E"/>
                </a:solidFill>
              </a:rPr>
              <a:t>共通点、相違点はどんなものがあるのだろう</a:t>
            </a:r>
            <a:endParaRPr kumimoji="1" lang="ja-JP" altLang="en-US" sz="4400" dirty="0">
              <a:solidFill>
                <a:srgbClr val="0B507E"/>
              </a:solidFill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ABAA2AA4-FF22-451F-A5D6-9ADD847115C0}"/>
              </a:ext>
            </a:extLst>
          </p:cNvPr>
          <p:cNvSpPr/>
          <p:nvPr/>
        </p:nvSpPr>
        <p:spPr>
          <a:xfrm>
            <a:off x="154382" y="1568449"/>
            <a:ext cx="5864400" cy="4826000"/>
          </a:xfrm>
          <a:prstGeom prst="roundRect">
            <a:avLst>
              <a:gd name="adj" fmla="val 4678"/>
            </a:avLst>
          </a:prstGeom>
          <a:solidFill>
            <a:srgbClr val="F7FE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0527335B-4AEF-455D-BF27-A820548E78CE}"/>
              </a:ext>
            </a:extLst>
          </p:cNvPr>
          <p:cNvSpPr/>
          <p:nvPr/>
        </p:nvSpPr>
        <p:spPr>
          <a:xfrm>
            <a:off x="6161312" y="1568449"/>
            <a:ext cx="5864783" cy="4826000"/>
          </a:xfrm>
          <a:prstGeom prst="roundRect">
            <a:avLst>
              <a:gd name="adj" fmla="val 4678"/>
            </a:avLst>
          </a:prstGeom>
          <a:solidFill>
            <a:srgbClr val="CFD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25FE4287-BBF8-46A5-A9AB-CCC139C0E650}"/>
              </a:ext>
            </a:extLst>
          </p:cNvPr>
          <p:cNvSpPr txBox="1">
            <a:spLocks/>
          </p:cNvSpPr>
          <p:nvPr/>
        </p:nvSpPr>
        <p:spPr>
          <a:xfrm>
            <a:off x="154383" y="1800676"/>
            <a:ext cx="5856046" cy="804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共通点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652678F-CBE1-46CE-93D6-81DE4F301058}"/>
              </a:ext>
            </a:extLst>
          </p:cNvPr>
          <p:cNvCxnSpPr>
            <a:cxnSpLocks/>
          </p:cNvCxnSpPr>
          <p:nvPr/>
        </p:nvCxnSpPr>
        <p:spPr>
          <a:xfrm>
            <a:off x="361754" y="2576283"/>
            <a:ext cx="5364000" cy="0"/>
          </a:xfrm>
          <a:prstGeom prst="line">
            <a:avLst/>
          </a:prstGeom>
          <a:ln w="57150">
            <a:solidFill>
              <a:srgbClr val="F5D8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二等辺三角形 12">
            <a:extLst>
              <a:ext uri="{FF2B5EF4-FFF2-40B4-BE49-F238E27FC236}">
                <a16:creationId xmlns:a16="http://schemas.microsoft.com/office/drawing/2014/main" id="{C682BD13-8DA9-4CCD-B9D1-2C25EB9DB244}"/>
              </a:ext>
            </a:extLst>
          </p:cNvPr>
          <p:cNvSpPr/>
          <p:nvPr/>
        </p:nvSpPr>
        <p:spPr>
          <a:xfrm rot="5400000">
            <a:off x="337006" y="3271412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二等辺三角形 19">
            <a:extLst>
              <a:ext uri="{FF2B5EF4-FFF2-40B4-BE49-F238E27FC236}">
                <a16:creationId xmlns:a16="http://schemas.microsoft.com/office/drawing/2014/main" id="{9A59F66D-2EF6-46D3-A0CB-1B4BE04CE6F2}"/>
              </a:ext>
            </a:extLst>
          </p:cNvPr>
          <p:cNvSpPr/>
          <p:nvPr/>
        </p:nvSpPr>
        <p:spPr>
          <a:xfrm rot="5400000">
            <a:off x="337006" y="4068900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二等辺三角形 20">
            <a:extLst>
              <a:ext uri="{FF2B5EF4-FFF2-40B4-BE49-F238E27FC236}">
                <a16:creationId xmlns:a16="http://schemas.microsoft.com/office/drawing/2014/main" id="{803507BD-F68A-4BA2-8490-27828DFA0A47}"/>
              </a:ext>
            </a:extLst>
          </p:cNvPr>
          <p:cNvSpPr/>
          <p:nvPr/>
        </p:nvSpPr>
        <p:spPr>
          <a:xfrm rot="5400000">
            <a:off x="337006" y="4866388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376CF56B-2538-4B52-BE58-8A871A246B6D}"/>
              </a:ext>
            </a:extLst>
          </p:cNvPr>
          <p:cNvSpPr txBox="1">
            <a:spLocks/>
          </p:cNvSpPr>
          <p:nvPr/>
        </p:nvSpPr>
        <p:spPr>
          <a:xfrm>
            <a:off x="6161313" y="1800676"/>
            <a:ext cx="5864782" cy="804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相違点</a:t>
            </a: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935F680-A678-48BB-8B06-B589FE06CC1D}"/>
              </a:ext>
            </a:extLst>
          </p:cNvPr>
          <p:cNvCxnSpPr>
            <a:cxnSpLocks/>
          </p:cNvCxnSpPr>
          <p:nvPr/>
        </p:nvCxnSpPr>
        <p:spPr>
          <a:xfrm>
            <a:off x="6407114" y="2576283"/>
            <a:ext cx="5364000" cy="0"/>
          </a:xfrm>
          <a:prstGeom prst="line">
            <a:avLst/>
          </a:prstGeom>
          <a:ln w="57150">
            <a:solidFill>
              <a:srgbClr val="688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タイトル 1">
            <a:extLst>
              <a:ext uri="{FF2B5EF4-FFF2-40B4-BE49-F238E27FC236}">
                <a16:creationId xmlns:a16="http://schemas.microsoft.com/office/drawing/2014/main" id="{2FFC3872-6291-4695-BD33-32BA1FECF151}"/>
              </a:ext>
            </a:extLst>
          </p:cNvPr>
          <p:cNvSpPr txBox="1">
            <a:spLocks/>
          </p:cNvSpPr>
          <p:nvPr/>
        </p:nvSpPr>
        <p:spPr>
          <a:xfrm>
            <a:off x="6589160" y="2813954"/>
            <a:ext cx="6034251" cy="32693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日本人が</a:t>
            </a:r>
            <a:r>
              <a:rPr lang="en-US" altLang="ja-JP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人も住んでいない。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20000"/>
              </a:lnSpc>
            </a:pPr>
            <a:endParaRPr lang="ja-JP" altLang="en-US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自由に訪問（旅行）する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ことができない。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30000"/>
              </a:lnSpc>
            </a:pPr>
            <a:endParaRPr lang="ja-JP" altLang="en-US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自由に開発・整備する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ことができない。</a:t>
            </a:r>
          </a:p>
        </p:txBody>
      </p:sp>
      <p:sp>
        <p:nvSpPr>
          <p:cNvPr id="25" name="二等辺三角形 24">
            <a:extLst>
              <a:ext uri="{FF2B5EF4-FFF2-40B4-BE49-F238E27FC236}">
                <a16:creationId xmlns:a16="http://schemas.microsoft.com/office/drawing/2014/main" id="{12386CB3-56C7-4ED1-81B5-BEA90959CB91}"/>
              </a:ext>
            </a:extLst>
          </p:cNvPr>
          <p:cNvSpPr/>
          <p:nvPr/>
        </p:nvSpPr>
        <p:spPr>
          <a:xfrm rot="5400000">
            <a:off x="6341693" y="3192672"/>
            <a:ext cx="219926" cy="189591"/>
          </a:xfrm>
          <a:prstGeom prst="triangle">
            <a:avLst/>
          </a:prstGeom>
          <a:solidFill>
            <a:srgbClr val="688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二等辺三角形 25">
            <a:extLst>
              <a:ext uri="{FF2B5EF4-FFF2-40B4-BE49-F238E27FC236}">
                <a16:creationId xmlns:a16="http://schemas.microsoft.com/office/drawing/2014/main" id="{FEDF808E-B1C1-44DD-A7BB-7AB0961667F6}"/>
              </a:ext>
            </a:extLst>
          </p:cNvPr>
          <p:cNvSpPr/>
          <p:nvPr/>
        </p:nvSpPr>
        <p:spPr>
          <a:xfrm rot="5400000">
            <a:off x="6341693" y="3876148"/>
            <a:ext cx="219926" cy="189591"/>
          </a:xfrm>
          <a:prstGeom prst="triangle">
            <a:avLst/>
          </a:prstGeom>
          <a:solidFill>
            <a:srgbClr val="688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二等辺三角形 26">
            <a:extLst>
              <a:ext uri="{FF2B5EF4-FFF2-40B4-BE49-F238E27FC236}">
                <a16:creationId xmlns:a16="http://schemas.microsoft.com/office/drawing/2014/main" id="{55128F00-91DC-4DB2-A5A6-9843714D8D99}"/>
              </a:ext>
            </a:extLst>
          </p:cNvPr>
          <p:cNvSpPr/>
          <p:nvPr/>
        </p:nvSpPr>
        <p:spPr>
          <a:xfrm rot="5400000">
            <a:off x="6341693" y="5105004"/>
            <a:ext cx="219926" cy="189591"/>
          </a:xfrm>
          <a:prstGeom prst="triangle">
            <a:avLst/>
          </a:prstGeom>
          <a:solidFill>
            <a:srgbClr val="688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タイトル 1">
            <a:extLst>
              <a:ext uri="{FF2B5EF4-FFF2-40B4-BE49-F238E27FC236}">
                <a16:creationId xmlns:a16="http://schemas.microsoft.com/office/drawing/2014/main" id="{B8FA2224-2237-94F8-B376-C613CFBDE8DE}"/>
              </a:ext>
            </a:extLst>
          </p:cNvPr>
          <p:cNvSpPr txBox="1">
            <a:spLocks/>
          </p:cNvSpPr>
          <p:nvPr/>
        </p:nvSpPr>
        <p:spPr>
          <a:xfrm>
            <a:off x="630772" y="2915555"/>
            <a:ext cx="5006100" cy="23739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ja-JP" altLang="en-US" sz="3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緯度が同じくらい。</a:t>
            </a:r>
          </a:p>
          <a:p>
            <a:pPr algn="l">
              <a:lnSpc>
                <a:spcPct val="150000"/>
              </a:lnSpc>
            </a:pPr>
            <a:r>
              <a:rPr lang="ja-JP" altLang="en-US" sz="3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気候が似ている。</a:t>
            </a:r>
          </a:p>
          <a:p>
            <a:pPr algn="l">
              <a:lnSpc>
                <a:spcPct val="150000"/>
              </a:lnSpc>
            </a:pPr>
            <a:r>
              <a:rPr lang="ja-JP" altLang="en-US" sz="3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動植物の分布が似ている。</a:t>
            </a:r>
          </a:p>
        </p:txBody>
      </p:sp>
      <p:sp>
        <p:nvSpPr>
          <p:cNvPr id="30" name="二等辺三角形 29">
            <a:extLst>
              <a:ext uri="{FF2B5EF4-FFF2-40B4-BE49-F238E27FC236}">
                <a16:creationId xmlns:a16="http://schemas.microsoft.com/office/drawing/2014/main" id="{6F403BA5-1D29-FABC-6E52-AA7917ECBBD3}"/>
              </a:ext>
            </a:extLst>
          </p:cNvPr>
          <p:cNvSpPr/>
          <p:nvPr/>
        </p:nvSpPr>
        <p:spPr>
          <a:xfrm rot="5400000">
            <a:off x="337006" y="3271413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二等辺三角形 30">
            <a:extLst>
              <a:ext uri="{FF2B5EF4-FFF2-40B4-BE49-F238E27FC236}">
                <a16:creationId xmlns:a16="http://schemas.microsoft.com/office/drawing/2014/main" id="{D7A69AC7-3FAB-BF5E-906D-4715CF3A4059}"/>
              </a:ext>
            </a:extLst>
          </p:cNvPr>
          <p:cNvSpPr/>
          <p:nvPr/>
        </p:nvSpPr>
        <p:spPr>
          <a:xfrm rot="5400000">
            <a:off x="337006" y="4068901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二等辺三角形 31">
            <a:extLst>
              <a:ext uri="{FF2B5EF4-FFF2-40B4-BE49-F238E27FC236}">
                <a16:creationId xmlns:a16="http://schemas.microsoft.com/office/drawing/2014/main" id="{F365B748-283C-84BF-F093-7353BB38D11D}"/>
              </a:ext>
            </a:extLst>
          </p:cNvPr>
          <p:cNvSpPr/>
          <p:nvPr/>
        </p:nvSpPr>
        <p:spPr>
          <a:xfrm rot="5400000">
            <a:off x="337006" y="4866389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119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0CD620EC-2ADC-4BBE-B8C1-A5B9214DC65C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74CDE1B9-8CF2-47BD-BD6B-A01C3CB2E8A2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D3F7834-EE34-4C72-8799-F236983C8789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F6D5F053-E166-49CD-B492-8C0355818D85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DFAEEB56-B176-4352-8CFD-E2BE3416B755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93702368-8FDC-46AF-959D-D9DFFCED7428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7D76D55-3147-48AF-B36C-7AD0246A0F95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67EA5102-01EF-4B57-8EBC-CD02B2FDC085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8820B86B-B788-4E20-A256-F834E101B489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379981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5B05BC3-C6F6-45B7-803B-9C25CF6556FA}"/>
              </a:ext>
            </a:extLst>
          </p:cNvPr>
          <p:cNvSpPr txBox="1"/>
          <p:nvPr/>
        </p:nvSpPr>
        <p:spPr>
          <a:xfrm>
            <a:off x="714462" y="982189"/>
            <a:ext cx="1122896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北方領土の地域特性とは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北海道東部と北方領土の共通点、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  相違点は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北方領土について再発見したことは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112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600" dirty="0"/>
              <a:t>北方領土の距離・面積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84173382-243D-40C8-9898-FD60D0A993F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A45C6A21-D40C-4C33-A6A9-3FD790AEE244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6E51752-BE86-424F-A8B6-F29821891242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665EC9CF-EE0B-45DE-99D1-B4313E9EAAAC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D5404B8-269C-45E6-A07C-5A2DD215D231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DFEDBC66-ACBF-43D4-A5D2-0FF98BDFE2C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7DF2ADF-6626-47F9-AD7E-8DC2206F6DF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3DAD75F9-7087-4DCC-88FB-EEAC9412B3B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8A81BE0A-A9B3-4151-B63E-E37CA57F12BE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55173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D465FD6-B350-46F9-A535-F0064E82F34F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C6B74769-B39A-CC48-D792-1600B3931A5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7DEF3BD1-083B-452C-83A8-49138728CC49}"/>
              </a:ext>
            </a:extLst>
          </p:cNvPr>
          <p:cNvSpPr/>
          <p:nvPr/>
        </p:nvSpPr>
        <p:spPr>
          <a:xfrm>
            <a:off x="5889518" y="1333765"/>
            <a:ext cx="5267063" cy="526706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E8034FC4-64F1-A57B-97E0-4DB2A2D6B1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388" t="46130" r="29634" b="41192"/>
          <a:stretch/>
        </p:blipFill>
        <p:spPr>
          <a:xfrm>
            <a:off x="5859041" y="1333671"/>
            <a:ext cx="5287129" cy="5267063"/>
          </a:xfrm>
          <a:prstGeom prst="ellipse">
            <a:avLst/>
          </a:prstGeom>
        </p:spPr>
      </p:pic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6B10A198-E3A4-7807-3A61-DD6274EB53CA}"/>
              </a:ext>
            </a:extLst>
          </p:cNvPr>
          <p:cNvGrpSpPr/>
          <p:nvPr/>
        </p:nvGrpSpPr>
        <p:grpSpPr>
          <a:xfrm>
            <a:off x="7571056" y="2063006"/>
            <a:ext cx="4033162" cy="2726164"/>
            <a:chOff x="7984250" y="1914115"/>
            <a:chExt cx="4033162" cy="2726164"/>
          </a:xfrm>
        </p:grpSpPr>
        <p:sp>
          <p:nvSpPr>
            <p:cNvPr id="35" name="フリーフォーム: 図形 34">
              <a:extLst>
                <a:ext uri="{FF2B5EF4-FFF2-40B4-BE49-F238E27FC236}">
                  <a16:creationId xmlns:a16="http://schemas.microsoft.com/office/drawing/2014/main" id="{1DF0733A-5894-5071-FF51-2705AD56C6DA}"/>
                </a:ext>
              </a:extLst>
            </p:cNvPr>
            <p:cNvSpPr/>
            <p:nvPr/>
          </p:nvSpPr>
          <p:spPr>
            <a:xfrm rot="17907327">
              <a:off x="9164094" y="1786960"/>
              <a:ext cx="2726164" cy="2980473"/>
            </a:xfrm>
            <a:custGeom>
              <a:avLst/>
              <a:gdLst>
                <a:gd name="connsiteX0" fmla="*/ 2213149 w 2213149"/>
                <a:gd name="connsiteY0" fmla="*/ 192030 h 3019545"/>
                <a:gd name="connsiteX1" fmla="*/ 2205799 w 2213149"/>
                <a:gd name="connsiteY1" fmla="*/ 220615 h 3019545"/>
                <a:gd name="connsiteX2" fmla="*/ 1508817 w 2213149"/>
                <a:gd name="connsiteY2" fmla="*/ 1257030 h 3019545"/>
                <a:gd name="connsiteX3" fmla="*/ 1472629 w 2213149"/>
                <a:gd name="connsiteY3" fmla="*/ 1284775 h 3019545"/>
                <a:gd name="connsiteX4" fmla="*/ 1626960 w 2213149"/>
                <a:gd name="connsiteY4" fmla="*/ 1314304 h 3019545"/>
                <a:gd name="connsiteX5" fmla="*/ 1922102 w 2213149"/>
                <a:gd name="connsiteY5" fmla="*/ 1430426 h 3019545"/>
                <a:gd name="connsiteX6" fmla="*/ 1979594 w 2213149"/>
                <a:gd name="connsiteY6" fmla="*/ 1465354 h 3019545"/>
                <a:gd name="connsiteX7" fmla="*/ 1972245 w 2213149"/>
                <a:gd name="connsiteY7" fmla="*/ 1493938 h 3019545"/>
                <a:gd name="connsiteX8" fmla="*/ 108674 w 2213149"/>
                <a:gd name="connsiteY8" fmla="*/ 3018075 h 3019545"/>
                <a:gd name="connsiteX9" fmla="*/ 79561 w 2213149"/>
                <a:gd name="connsiteY9" fmla="*/ 3019545 h 3019545"/>
                <a:gd name="connsiteX10" fmla="*/ 58520 w 2213149"/>
                <a:gd name="connsiteY10" fmla="*/ 2962052 h 3019545"/>
                <a:gd name="connsiteX11" fmla="*/ 0 w 2213149"/>
                <a:gd name="connsiteY11" fmla="*/ 2574980 h 3019545"/>
                <a:gd name="connsiteX12" fmla="*/ 297235 w 2213149"/>
                <a:gd name="connsiteY12" fmla="*/ 1747006 h 3019545"/>
                <a:gd name="connsiteX13" fmla="*/ 308762 w 2213149"/>
                <a:gd name="connsiteY13" fmla="*/ 1734323 h 3019545"/>
                <a:gd name="connsiteX14" fmla="*/ 292074 w 2213149"/>
                <a:gd name="connsiteY14" fmla="*/ 1688729 h 3019545"/>
                <a:gd name="connsiteX15" fmla="*/ 233554 w 2213149"/>
                <a:gd name="connsiteY15" fmla="*/ 1301656 h 3019545"/>
                <a:gd name="connsiteX16" fmla="*/ 1535210 w 2213149"/>
                <a:gd name="connsiteY16" fmla="*/ 0 h 3019545"/>
                <a:gd name="connsiteX17" fmla="*/ 2155657 w 2213149"/>
                <a:gd name="connsiteY17" fmla="*/ 157103 h 3019545"/>
                <a:gd name="connsiteX0" fmla="*/ 2213149 w 2213149"/>
                <a:gd name="connsiteY0" fmla="*/ 192030 h 3019545"/>
                <a:gd name="connsiteX1" fmla="*/ 2205799 w 2213149"/>
                <a:gd name="connsiteY1" fmla="*/ 220615 h 3019545"/>
                <a:gd name="connsiteX2" fmla="*/ 1508817 w 2213149"/>
                <a:gd name="connsiteY2" fmla="*/ 1257030 h 3019545"/>
                <a:gd name="connsiteX3" fmla="*/ 1472629 w 2213149"/>
                <a:gd name="connsiteY3" fmla="*/ 1284775 h 3019545"/>
                <a:gd name="connsiteX4" fmla="*/ 1626960 w 2213149"/>
                <a:gd name="connsiteY4" fmla="*/ 1314304 h 3019545"/>
                <a:gd name="connsiteX5" fmla="*/ 1922102 w 2213149"/>
                <a:gd name="connsiteY5" fmla="*/ 1430426 h 3019545"/>
                <a:gd name="connsiteX6" fmla="*/ 1979594 w 2213149"/>
                <a:gd name="connsiteY6" fmla="*/ 1465354 h 3019545"/>
                <a:gd name="connsiteX7" fmla="*/ 1972245 w 2213149"/>
                <a:gd name="connsiteY7" fmla="*/ 1493938 h 3019545"/>
                <a:gd name="connsiteX8" fmla="*/ 108674 w 2213149"/>
                <a:gd name="connsiteY8" fmla="*/ 3018075 h 3019545"/>
                <a:gd name="connsiteX9" fmla="*/ 79561 w 2213149"/>
                <a:gd name="connsiteY9" fmla="*/ 3019545 h 3019545"/>
                <a:gd name="connsiteX10" fmla="*/ 58520 w 2213149"/>
                <a:gd name="connsiteY10" fmla="*/ 2962052 h 3019545"/>
                <a:gd name="connsiteX11" fmla="*/ 0 w 2213149"/>
                <a:gd name="connsiteY11" fmla="*/ 2574980 h 3019545"/>
                <a:gd name="connsiteX12" fmla="*/ 257655 w 2213149"/>
                <a:gd name="connsiteY12" fmla="*/ 1733892 h 3019545"/>
                <a:gd name="connsiteX13" fmla="*/ 308762 w 2213149"/>
                <a:gd name="connsiteY13" fmla="*/ 1734323 h 3019545"/>
                <a:gd name="connsiteX14" fmla="*/ 292074 w 2213149"/>
                <a:gd name="connsiteY14" fmla="*/ 1688729 h 3019545"/>
                <a:gd name="connsiteX15" fmla="*/ 233554 w 2213149"/>
                <a:gd name="connsiteY15" fmla="*/ 1301656 h 3019545"/>
                <a:gd name="connsiteX16" fmla="*/ 1535210 w 2213149"/>
                <a:gd name="connsiteY16" fmla="*/ 0 h 3019545"/>
                <a:gd name="connsiteX17" fmla="*/ 2155657 w 2213149"/>
                <a:gd name="connsiteY17" fmla="*/ 157103 h 3019545"/>
                <a:gd name="connsiteX18" fmla="*/ 2213149 w 2213149"/>
                <a:gd name="connsiteY18" fmla="*/ 192030 h 3019545"/>
                <a:gd name="connsiteX0" fmla="*/ 2213149 w 2213149"/>
                <a:gd name="connsiteY0" fmla="*/ 192030 h 3019545"/>
                <a:gd name="connsiteX1" fmla="*/ 2205799 w 2213149"/>
                <a:gd name="connsiteY1" fmla="*/ 220615 h 3019545"/>
                <a:gd name="connsiteX2" fmla="*/ 1508817 w 2213149"/>
                <a:gd name="connsiteY2" fmla="*/ 1257030 h 3019545"/>
                <a:gd name="connsiteX3" fmla="*/ 1472629 w 2213149"/>
                <a:gd name="connsiteY3" fmla="*/ 1284775 h 3019545"/>
                <a:gd name="connsiteX4" fmla="*/ 1626960 w 2213149"/>
                <a:gd name="connsiteY4" fmla="*/ 1314304 h 3019545"/>
                <a:gd name="connsiteX5" fmla="*/ 1922102 w 2213149"/>
                <a:gd name="connsiteY5" fmla="*/ 1430426 h 3019545"/>
                <a:gd name="connsiteX6" fmla="*/ 1979594 w 2213149"/>
                <a:gd name="connsiteY6" fmla="*/ 1465354 h 3019545"/>
                <a:gd name="connsiteX7" fmla="*/ 1972245 w 2213149"/>
                <a:gd name="connsiteY7" fmla="*/ 1493938 h 3019545"/>
                <a:gd name="connsiteX8" fmla="*/ 108674 w 2213149"/>
                <a:gd name="connsiteY8" fmla="*/ 3018075 h 3019545"/>
                <a:gd name="connsiteX9" fmla="*/ 79561 w 2213149"/>
                <a:gd name="connsiteY9" fmla="*/ 3019545 h 3019545"/>
                <a:gd name="connsiteX10" fmla="*/ 58520 w 2213149"/>
                <a:gd name="connsiteY10" fmla="*/ 2962052 h 3019545"/>
                <a:gd name="connsiteX11" fmla="*/ 0 w 2213149"/>
                <a:gd name="connsiteY11" fmla="*/ 2574980 h 3019545"/>
                <a:gd name="connsiteX12" fmla="*/ 257655 w 2213149"/>
                <a:gd name="connsiteY12" fmla="*/ 1733892 h 3019545"/>
                <a:gd name="connsiteX13" fmla="*/ 308762 w 2213149"/>
                <a:gd name="connsiteY13" fmla="*/ 1734323 h 3019545"/>
                <a:gd name="connsiteX14" fmla="*/ 292074 w 2213149"/>
                <a:gd name="connsiteY14" fmla="*/ 1688729 h 3019545"/>
                <a:gd name="connsiteX15" fmla="*/ 165793 w 2213149"/>
                <a:gd name="connsiteY15" fmla="*/ 1329969 h 3019545"/>
                <a:gd name="connsiteX16" fmla="*/ 1535210 w 2213149"/>
                <a:gd name="connsiteY16" fmla="*/ 0 h 3019545"/>
                <a:gd name="connsiteX17" fmla="*/ 2155657 w 2213149"/>
                <a:gd name="connsiteY17" fmla="*/ 157103 h 3019545"/>
                <a:gd name="connsiteX18" fmla="*/ 2213149 w 2213149"/>
                <a:gd name="connsiteY18" fmla="*/ 192030 h 3019545"/>
                <a:gd name="connsiteX0" fmla="*/ 2302744 w 2302744"/>
                <a:gd name="connsiteY0" fmla="*/ 192030 h 3019545"/>
                <a:gd name="connsiteX1" fmla="*/ 2295394 w 2302744"/>
                <a:gd name="connsiteY1" fmla="*/ 220615 h 3019545"/>
                <a:gd name="connsiteX2" fmla="*/ 1598412 w 2302744"/>
                <a:gd name="connsiteY2" fmla="*/ 1257030 h 3019545"/>
                <a:gd name="connsiteX3" fmla="*/ 1562224 w 2302744"/>
                <a:gd name="connsiteY3" fmla="*/ 1284775 h 3019545"/>
                <a:gd name="connsiteX4" fmla="*/ 1716555 w 2302744"/>
                <a:gd name="connsiteY4" fmla="*/ 1314304 h 3019545"/>
                <a:gd name="connsiteX5" fmla="*/ 2011697 w 2302744"/>
                <a:gd name="connsiteY5" fmla="*/ 1430426 h 3019545"/>
                <a:gd name="connsiteX6" fmla="*/ 2069189 w 2302744"/>
                <a:gd name="connsiteY6" fmla="*/ 1465354 h 3019545"/>
                <a:gd name="connsiteX7" fmla="*/ 2061840 w 2302744"/>
                <a:gd name="connsiteY7" fmla="*/ 1493938 h 3019545"/>
                <a:gd name="connsiteX8" fmla="*/ 198269 w 2302744"/>
                <a:gd name="connsiteY8" fmla="*/ 3018075 h 3019545"/>
                <a:gd name="connsiteX9" fmla="*/ 169156 w 2302744"/>
                <a:gd name="connsiteY9" fmla="*/ 3019545 h 3019545"/>
                <a:gd name="connsiteX10" fmla="*/ 148115 w 2302744"/>
                <a:gd name="connsiteY10" fmla="*/ 2962052 h 3019545"/>
                <a:gd name="connsiteX11" fmla="*/ 89595 w 2302744"/>
                <a:gd name="connsiteY11" fmla="*/ 2574980 h 3019545"/>
                <a:gd name="connsiteX12" fmla="*/ 80148 w 2302744"/>
                <a:gd name="connsiteY12" fmla="*/ 1668738 h 3019545"/>
                <a:gd name="connsiteX13" fmla="*/ 398357 w 2302744"/>
                <a:gd name="connsiteY13" fmla="*/ 1734323 h 3019545"/>
                <a:gd name="connsiteX14" fmla="*/ 381669 w 2302744"/>
                <a:gd name="connsiteY14" fmla="*/ 1688729 h 3019545"/>
                <a:gd name="connsiteX15" fmla="*/ 255388 w 2302744"/>
                <a:gd name="connsiteY15" fmla="*/ 1329969 h 3019545"/>
                <a:gd name="connsiteX16" fmla="*/ 1624805 w 2302744"/>
                <a:gd name="connsiteY16" fmla="*/ 0 h 3019545"/>
                <a:gd name="connsiteX17" fmla="*/ 2245252 w 2302744"/>
                <a:gd name="connsiteY17" fmla="*/ 157103 h 3019545"/>
                <a:gd name="connsiteX18" fmla="*/ 2302744 w 2302744"/>
                <a:gd name="connsiteY18" fmla="*/ 192030 h 3019545"/>
                <a:gd name="connsiteX0" fmla="*/ 2302744 w 2302744"/>
                <a:gd name="connsiteY0" fmla="*/ 192030 h 3019545"/>
                <a:gd name="connsiteX1" fmla="*/ 2295394 w 2302744"/>
                <a:gd name="connsiteY1" fmla="*/ 220615 h 3019545"/>
                <a:gd name="connsiteX2" fmla="*/ 1598412 w 2302744"/>
                <a:gd name="connsiteY2" fmla="*/ 1257030 h 3019545"/>
                <a:gd name="connsiteX3" fmla="*/ 1562224 w 2302744"/>
                <a:gd name="connsiteY3" fmla="*/ 1284775 h 3019545"/>
                <a:gd name="connsiteX4" fmla="*/ 1879521 w 2302744"/>
                <a:gd name="connsiteY4" fmla="*/ 1066720 h 3019545"/>
                <a:gd name="connsiteX5" fmla="*/ 2011697 w 2302744"/>
                <a:gd name="connsiteY5" fmla="*/ 1430426 h 3019545"/>
                <a:gd name="connsiteX6" fmla="*/ 2069189 w 2302744"/>
                <a:gd name="connsiteY6" fmla="*/ 1465354 h 3019545"/>
                <a:gd name="connsiteX7" fmla="*/ 2061840 w 2302744"/>
                <a:gd name="connsiteY7" fmla="*/ 1493938 h 3019545"/>
                <a:gd name="connsiteX8" fmla="*/ 198269 w 2302744"/>
                <a:gd name="connsiteY8" fmla="*/ 3018075 h 3019545"/>
                <a:gd name="connsiteX9" fmla="*/ 169156 w 2302744"/>
                <a:gd name="connsiteY9" fmla="*/ 3019545 h 3019545"/>
                <a:gd name="connsiteX10" fmla="*/ 148115 w 2302744"/>
                <a:gd name="connsiteY10" fmla="*/ 2962052 h 3019545"/>
                <a:gd name="connsiteX11" fmla="*/ 89595 w 2302744"/>
                <a:gd name="connsiteY11" fmla="*/ 2574980 h 3019545"/>
                <a:gd name="connsiteX12" fmla="*/ 80148 w 2302744"/>
                <a:gd name="connsiteY12" fmla="*/ 1668738 h 3019545"/>
                <a:gd name="connsiteX13" fmla="*/ 398357 w 2302744"/>
                <a:gd name="connsiteY13" fmla="*/ 1734323 h 3019545"/>
                <a:gd name="connsiteX14" fmla="*/ 381669 w 2302744"/>
                <a:gd name="connsiteY14" fmla="*/ 1688729 h 3019545"/>
                <a:gd name="connsiteX15" fmla="*/ 255388 w 2302744"/>
                <a:gd name="connsiteY15" fmla="*/ 1329969 h 3019545"/>
                <a:gd name="connsiteX16" fmla="*/ 1624805 w 2302744"/>
                <a:gd name="connsiteY16" fmla="*/ 0 h 3019545"/>
                <a:gd name="connsiteX17" fmla="*/ 2245252 w 2302744"/>
                <a:gd name="connsiteY17" fmla="*/ 157103 h 3019545"/>
                <a:gd name="connsiteX18" fmla="*/ 2302744 w 2302744"/>
                <a:gd name="connsiteY18" fmla="*/ 192030 h 3019545"/>
                <a:gd name="connsiteX0" fmla="*/ 2302744 w 2302744"/>
                <a:gd name="connsiteY0" fmla="*/ 192030 h 3019545"/>
                <a:gd name="connsiteX1" fmla="*/ 2295394 w 2302744"/>
                <a:gd name="connsiteY1" fmla="*/ 220615 h 3019545"/>
                <a:gd name="connsiteX2" fmla="*/ 1598412 w 2302744"/>
                <a:gd name="connsiteY2" fmla="*/ 1257030 h 3019545"/>
                <a:gd name="connsiteX3" fmla="*/ 1562224 w 2302744"/>
                <a:gd name="connsiteY3" fmla="*/ 1284775 h 3019545"/>
                <a:gd name="connsiteX4" fmla="*/ 1879521 w 2302744"/>
                <a:gd name="connsiteY4" fmla="*/ 1066720 h 3019545"/>
                <a:gd name="connsiteX5" fmla="*/ 2011697 w 2302744"/>
                <a:gd name="connsiteY5" fmla="*/ 1430426 h 3019545"/>
                <a:gd name="connsiteX6" fmla="*/ 2069189 w 2302744"/>
                <a:gd name="connsiteY6" fmla="*/ 1465354 h 3019545"/>
                <a:gd name="connsiteX7" fmla="*/ 2061840 w 2302744"/>
                <a:gd name="connsiteY7" fmla="*/ 1493938 h 3019545"/>
                <a:gd name="connsiteX8" fmla="*/ 198269 w 2302744"/>
                <a:gd name="connsiteY8" fmla="*/ 3018075 h 3019545"/>
                <a:gd name="connsiteX9" fmla="*/ 169156 w 2302744"/>
                <a:gd name="connsiteY9" fmla="*/ 3019545 h 3019545"/>
                <a:gd name="connsiteX10" fmla="*/ 148115 w 2302744"/>
                <a:gd name="connsiteY10" fmla="*/ 2962052 h 3019545"/>
                <a:gd name="connsiteX11" fmla="*/ 89595 w 2302744"/>
                <a:gd name="connsiteY11" fmla="*/ 2574980 h 3019545"/>
                <a:gd name="connsiteX12" fmla="*/ 80148 w 2302744"/>
                <a:gd name="connsiteY12" fmla="*/ 1668738 h 3019545"/>
                <a:gd name="connsiteX13" fmla="*/ 398357 w 2302744"/>
                <a:gd name="connsiteY13" fmla="*/ 1734323 h 3019545"/>
                <a:gd name="connsiteX14" fmla="*/ 84209 w 2302744"/>
                <a:gd name="connsiteY14" fmla="*/ 1456338 h 3019545"/>
                <a:gd name="connsiteX15" fmla="*/ 255388 w 2302744"/>
                <a:gd name="connsiteY15" fmla="*/ 1329969 h 3019545"/>
                <a:gd name="connsiteX16" fmla="*/ 1624805 w 2302744"/>
                <a:gd name="connsiteY16" fmla="*/ 0 h 3019545"/>
                <a:gd name="connsiteX17" fmla="*/ 2245252 w 2302744"/>
                <a:gd name="connsiteY17" fmla="*/ 157103 h 3019545"/>
                <a:gd name="connsiteX18" fmla="*/ 2302744 w 2302744"/>
                <a:gd name="connsiteY18" fmla="*/ 192030 h 3019545"/>
                <a:gd name="connsiteX0" fmla="*/ 2302744 w 2302744"/>
                <a:gd name="connsiteY0" fmla="*/ 470716 h 3298231"/>
                <a:gd name="connsiteX1" fmla="*/ 2295394 w 2302744"/>
                <a:gd name="connsiteY1" fmla="*/ 499301 h 3298231"/>
                <a:gd name="connsiteX2" fmla="*/ 1598412 w 2302744"/>
                <a:gd name="connsiteY2" fmla="*/ 1535716 h 3298231"/>
                <a:gd name="connsiteX3" fmla="*/ 1562224 w 2302744"/>
                <a:gd name="connsiteY3" fmla="*/ 1563461 h 3298231"/>
                <a:gd name="connsiteX4" fmla="*/ 1879521 w 2302744"/>
                <a:gd name="connsiteY4" fmla="*/ 1345406 h 3298231"/>
                <a:gd name="connsiteX5" fmla="*/ 2011697 w 2302744"/>
                <a:gd name="connsiteY5" fmla="*/ 1709112 h 3298231"/>
                <a:gd name="connsiteX6" fmla="*/ 2069189 w 2302744"/>
                <a:gd name="connsiteY6" fmla="*/ 1744040 h 3298231"/>
                <a:gd name="connsiteX7" fmla="*/ 2061840 w 2302744"/>
                <a:gd name="connsiteY7" fmla="*/ 1772624 h 3298231"/>
                <a:gd name="connsiteX8" fmla="*/ 198269 w 2302744"/>
                <a:gd name="connsiteY8" fmla="*/ 3296761 h 3298231"/>
                <a:gd name="connsiteX9" fmla="*/ 169156 w 2302744"/>
                <a:gd name="connsiteY9" fmla="*/ 3298231 h 3298231"/>
                <a:gd name="connsiteX10" fmla="*/ 148115 w 2302744"/>
                <a:gd name="connsiteY10" fmla="*/ 3240738 h 3298231"/>
                <a:gd name="connsiteX11" fmla="*/ 89595 w 2302744"/>
                <a:gd name="connsiteY11" fmla="*/ 2853666 h 3298231"/>
                <a:gd name="connsiteX12" fmla="*/ 80148 w 2302744"/>
                <a:gd name="connsiteY12" fmla="*/ 1947424 h 3298231"/>
                <a:gd name="connsiteX13" fmla="*/ 398357 w 2302744"/>
                <a:gd name="connsiteY13" fmla="*/ 2013009 h 3298231"/>
                <a:gd name="connsiteX14" fmla="*/ 84209 w 2302744"/>
                <a:gd name="connsiteY14" fmla="*/ 1735024 h 3298231"/>
                <a:gd name="connsiteX15" fmla="*/ 781883 w 2302744"/>
                <a:gd name="connsiteY15" fmla="*/ 71918 h 3298231"/>
                <a:gd name="connsiteX16" fmla="*/ 1624805 w 2302744"/>
                <a:gd name="connsiteY16" fmla="*/ 278686 h 3298231"/>
                <a:gd name="connsiteX17" fmla="*/ 2245252 w 2302744"/>
                <a:gd name="connsiteY17" fmla="*/ 435789 h 3298231"/>
                <a:gd name="connsiteX18" fmla="*/ 2302744 w 2302744"/>
                <a:gd name="connsiteY18" fmla="*/ 470716 h 3298231"/>
                <a:gd name="connsiteX0" fmla="*/ 2302744 w 2302744"/>
                <a:gd name="connsiteY0" fmla="*/ 470716 h 3298231"/>
                <a:gd name="connsiteX1" fmla="*/ 2295394 w 2302744"/>
                <a:gd name="connsiteY1" fmla="*/ 499301 h 3298231"/>
                <a:gd name="connsiteX2" fmla="*/ 1598412 w 2302744"/>
                <a:gd name="connsiteY2" fmla="*/ 1535716 h 3298231"/>
                <a:gd name="connsiteX3" fmla="*/ 1562224 w 2302744"/>
                <a:gd name="connsiteY3" fmla="*/ 1563461 h 3298231"/>
                <a:gd name="connsiteX4" fmla="*/ 1879521 w 2302744"/>
                <a:gd name="connsiteY4" fmla="*/ 1345406 h 3298231"/>
                <a:gd name="connsiteX5" fmla="*/ 2011697 w 2302744"/>
                <a:gd name="connsiteY5" fmla="*/ 1709112 h 3298231"/>
                <a:gd name="connsiteX6" fmla="*/ 2069189 w 2302744"/>
                <a:gd name="connsiteY6" fmla="*/ 1744040 h 3298231"/>
                <a:gd name="connsiteX7" fmla="*/ 2061840 w 2302744"/>
                <a:gd name="connsiteY7" fmla="*/ 1772624 h 3298231"/>
                <a:gd name="connsiteX8" fmla="*/ 198269 w 2302744"/>
                <a:gd name="connsiteY8" fmla="*/ 3296761 h 3298231"/>
                <a:gd name="connsiteX9" fmla="*/ 169156 w 2302744"/>
                <a:gd name="connsiteY9" fmla="*/ 3298231 h 3298231"/>
                <a:gd name="connsiteX10" fmla="*/ 148115 w 2302744"/>
                <a:gd name="connsiteY10" fmla="*/ 3240738 h 3298231"/>
                <a:gd name="connsiteX11" fmla="*/ 89595 w 2302744"/>
                <a:gd name="connsiteY11" fmla="*/ 2853666 h 3298231"/>
                <a:gd name="connsiteX12" fmla="*/ 80148 w 2302744"/>
                <a:gd name="connsiteY12" fmla="*/ 1947424 h 3298231"/>
                <a:gd name="connsiteX13" fmla="*/ 166067 w 2302744"/>
                <a:gd name="connsiteY13" fmla="*/ 1938158 h 3298231"/>
                <a:gd name="connsiteX14" fmla="*/ 84209 w 2302744"/>
                <a:gd name="connsiteY14" fmla="*/ 1735024 h 3298231"/>
                <a:gd name="connsiteX15" fmla="*/ 781883 w 2302744"/>
                <a:gd name="connsiteY15" fmla="*/ 71918 h 3298231"/>
                <a:gd name="connsiteX16" fmla="*/ 1624805 w 2302744"/>
                <a:gd name="connsiteY16" fmla="*/ 278686 h 3298231"/>
                <a:gd name="connsiteX17" fmla="*/ 2245252 w 2302744"/>
                <a:gd name="connsiteY17" fmla="*/ 435789 h 3298231"/>
                <a:gd name="connsiteX18" fmla="*/ 2302744 w 2302744"/>
                <a:gd name="connsiteY18" fmla="*/ 470716 h 329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2744" h="3298231">
                  <a:moveTo>
                    <a:pt x="2302744" y="470716"/>
                  </a:moveTo>
                  <a:lnTo>
                    <a:pt x="2295394" y="499301"/>
                  </a:lnTo>
                  <a:cubicBezTo>
                    <a:pt x="2167697" y="909860"/>
                    <a:pt x="1922189" y="1268513"/>
                    <a:pt x="1598412" y="1535716"/>
                  </a:cubicBezTo>
                  <a:lnTo>
                    <a:pt x="1562224" y="1563461"/>
                  </a:lnTo>
                  <a:cubicBezTo>
                    <a:pt x="1613668" y="1573304"/>
                    <a:pt x="1828077" y="1335563"/>
                    <a:pt x="1879521" y="1345406"/>
                  </a:cubicBezTo>
                  <a:cubicBezTo>
                    <a:pt x="1983496" y="1372157"/>
                    <a:pt x="1919479" y="1659016"/>
                    <a:pt x="2011697" y="1709112"/>
                  </a:cubicBezTo>
                  <a:lnTo>
                    <a:pt x="2069189" y="1744040"/>
                  </a:lnTo>
                  <a:lnTo>
                    <a:pt x="2061840" y="1772624"/>
                  </a:lnTo>
                  <a:cubicBezTo>
                    <a:pt x="1806445" y="2593742"/>
                    <a:pt x="1079807" y="3207236"/>
                    <a:pt x="198269" y="3296761"/>
                  </a:cubicBezTo>
                  <a:lnTo>
                    <a:pt x="169156" y="3298231"/>
                  </a:lnTo>
                  <a:lnTo>
                    <a:pt x="148115" y="3240738"/>
                  </a:lnTo>
                  <a:cubicBezTo>
                    <a:pt x="110083" y="3118462"/>
                    <a:pt x="89594" y="2988457"/>
                    <a:pt x="89595" y="2853666"/>
                  </a:cubicBezTo>
                  <a:cubicBezTo>
                    <a:pt x="89595" y="2539154"/>
                    <a:pt x="-105541" y="2172427"/>
                    <a:pt x="80148" y="1947424"/>
                  </a:cubicBezTo>
                  <a:lnTo>
                    <a:pt x="166067" y="1938158"/>
                  </a:lnTo>
                  <a:lnTo>
                    <a:pt x="84209" y="1735024"/>
                  </a:lnTo>
                  <a:cubicBezTo>
                    <a:pt x="46177" y="1612747"/>
                    <a:pt x="525117" y="314641"/>
                    <a:pt x="781883" y="71918"/>
                  </a:cubicBezTo>
                  <a:cubicBezTo>
                    <a:pt x="1038649" y="-170805"/>
                    <a:pt x="905920" y="278686"/>
                    <a:pt x="1624805" y="278686"/>
                  </a:cubicBezTo>
                  <a:cubicBezTo>
                    <a:pt x="1849457" y="278686"/>
                    <a:pt x="2060816" y="335597"/>
                    <a:pt x="2245252" y="435789"/>
                  </a:cubicBezTo>
                  <a:lnTo>
                    <a:pt x="2302744" y="470716"/>
                  </a:lnTo>
                  <a:close/>
                </a:path>
              </a:pathLst>
            </a:custGeom>
            <a:solidFill>
              <a:schemeClr val="bg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79FDA0E1-EB22-A5A7-B2DB-4AC0466A9B87}"/>
                </a:ext>
              </a:extLst>
            </p:cNvPr>
            <p:cNvSpPr txBox="1"/>
            <p:nvPr/>
          </p:nvSpPr>
          <p:spPr>
            <a:xfrm>
              <a:off x="7984250" y="3601212"/>
              <a:ext cx="10343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納沙布岬</a:t>
              </a:r>
              <a:endPara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cxnSp>
          <p:nvCxnSpPr>
            <p:cNvPr id="38" name="直線矢印コネクタ 37">
              <a:extLst>
                <a:ext uri="{FF2B5EF4-FFF2-40B4-BE49-F238E27FC236}">
                  <a16:creationId xmlns:a16="http://schemas.microsoft.com/office/drawing/2014/main" id="{94DFBF46-319A-9B39-8DA0-3DF1411227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07289" y="3910409"/>
              <a:ext cx="296791" cy="75064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>
              <a:extLst>
                <a:ext uri="{FF2B5EF4-FFF2-40B4-BE49-F238E27FC236}">
                  <a16:creationId xmlns:a16="http://schemas.microsoft.com/office/drawing/2014/main" id="{7EB160D8-7654-CD37-43D4-9646D61C0B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26756" y="4012320"/>
              <a:ext cx="87747" cy="1991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楕円 39">
              <a:extLst>
                <a:ext uri="{FF2B5EF4-FFF2-40B4-BE49-F238E27FC236}">
                  <a16:creationId xmlns:a16="http://schemas.microsoft.com/office/drawing/2014/main" id="{319448B4-89B3-D86E-1400-672B3C2E7E25}"/>
                </a:ext>
              </a:extLst>
            </p:cNvPr>
            <p:cNvSpPr/>
            <p:nvPr/>
          </p:nvSpPr>
          <p:spPr>
            <a:xfrm>
              <a:off x="9123932" y="3756705"/>
              <a:ext cx="255615" cy="255615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2A9B0A2F-3955-538B-97BD-BACDD786F44F}"/>
                </a:ext>
              </a:extLst>
            </p:cNvPr>
            <p:cNvSpPr txBox="1"/>
            <p:nvPr/>
          </p:nvSpPr>
          <p:spPr>
            <a:xfrm>
              <a:off x="9273414" y="4164374"/>
              <a:ext cx="8437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貝殻島</a:t>
              </a:r>
              <a:endPara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7" name="楕円 46">
            <a:extLst>
              <a:ext uri="{FF2B5EF4-FFF2-40B4-BE49-F238E27FC236}">
                <a16:creationId xmlns:a16="http://schemas.microsoft.com/office/drawing/2014/main" id="{EF50669F-5243-4936-8DE9-CFE68F3C0DDE}"/>
              </a:ext>
            </a:extLst>
          </p:cNvPr>
          <p:cNvSpPr/>
          <p:nvPr/>
        </p:nvSpPr>
        <p:spPr>
          <a:xfrm>
            <a:off x="5865008" y="1291236"/>
            <a:ext cx="5313833" cy="5334489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楕円 40">
            <a:extLst>
              <a:ext uri="{FF2B5EF4-FFF2-40B4-BE49-F238E27FC236}">
                <a16:creationId xmlns:a16="http://schemas.microsoft.com/office/drawing/2014/main" id="{DAE90F67-5F96-4A6B-B5FF-5C1ADCCADF05}"/>
              </a:ext>
            </a:extLst>
          </p:cNvPr>
          <p:cNvSpPr/>
          <p:nvPr/>
        </p:nvSpPr>
        <p:spPr>
          <a:xfrm>
            <a:off x="10083431" y="5090373"/>
            <a:ext cx="603560" cy="3043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0AA5D08B-6570-4299-8EFD-B9FDD7EC79FD}"/>
              </a:ext>
            </a:extLst>
          </p:cNvPr>
          <p:cNvSpPr/>
          <p:nvPr/>
        </p:nvSpPr>
        <p:spPr>
          <a:xfrm>
            <a:off x="7563753" y="2735883"/>
            <a:ext cx="1938630" cy="2250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9" name="グラフィックス 28">
            <a:extLst>
              <a:ext uri="{FF2B5EF4-FFF2-40B4-BE49-F238E27FC236}">
                <a16:creationId xmlns:a16="http://schemas.microsoft.com/office/drawing/2014/main" id="{90BB91B4-E5FC-4A3C-B44B-CA9E861751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9508" t="28030" r="26418" b="59946"/>
          <a:stretch/>
        </p:blipFill>
        <p:spPr>
          <a:xfrm>
            <a:off x="417035" y="2441489"/>
            <a:ext cx="5847000" cy="3716793"/>
          </a:xfrm>
          <a:prstGeom prst="rect">
            <a:avLst/>
          </a:prstGeom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1999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北海道（本島）から北方領土への距離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9CC7F4BA-4C55-4EEC-B147-D5AD9F263C01}"/>
              </a:ext>
            </a:extLst>
          </p:cNvPr>
          <p:cNvSpPr/>
          <p:nvPr/>
        </p:nvSpPr>
        <p:spPr>
          <a:xfrm>
            <a:off x="3746752" y="4119107"/>
            <a:ext cx="694233" cy="694233"/>
          </a:xfrm>
          <a:prstGeom prst="ellipse">
            <a:avLst/>
          </a:prstGeom>
          <a:noFill/>
          <a:ln w="762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タイトル 1">
            <a:extLst>
              <a:ext uri="{FF2B5EF4-FFF2-40B4-BE49-F238E27FC236}">
                <a16:creationId xmlns:a16="http://schemas.microsoft.com/office/drawing/2014/main" id="{82FA140A-6EE2-424C-BF69-80A0BB213D0C}"/>
              </a:ext>
            </a:extLst>
          </p:cNvPr>
          <p:cNvSpPr txBox="1">
            <a:spLocks/>
          </p:cNvSpPr>
          <p:nvPr/>
        </p:nvSpPr>
        <p:spPr>
          <a:xfrm>
            <a:off x="1459407" y="2114331"/>
            <a:ext cx="3974162" cy="6942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までは</a:t>
            </a:r>
            <a:r>
              <a:rPr lang="en-US" altLang="ja-JP" sz="3200" dirty="0">
                <a:solidFill>
                  <a:schemeClr val="bg1"/>
                </a:solidFill>
              </a:rPr>
              <a:t>3.7㎞</a:t>
            </a:r>
            <a:r>
              <a:rPr lang="ja-JP" altLang="en-US" sz="3200" dirty="0">
                <a:solidFill>
                  <a:schemeClr val="bg1"/>
                </a:solidFill>
              </a:rPr>
              <a:t>の距離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94ABFD3B-CCC8-41E2-B506-18D5C11CCB1F}"/>
              </a:ext>
            </a:extLst>
          </p:cNvPr>
          <p:cNvGrpSpPr/>
          <p:nvPr/>
        </p:nvGrpSpPr>
        <p:grpSpPr>
          <a:xfrm>
            <a:off x="301625" y="1226089"/>
            <a:ext cx="5029467" cy="1725074"/>
            <a:chOff x="301625" y="1226089"/>
            <a:chExt cx="5029467" cy="1725074"/>
          </a:xfrm>
        </p:grpSpPr>
        <p:sp>
          <p:nvSpPr>
            <p:cNvPr id="95" name="タイトル 1">
              <a:extLst>
                <a:ext uri="{FF2B5EF4-FFF2-40B4-BE49-F238E27FC236}">
                  <a16:creationId xmlns:a16="http://schemas.microsoft.com/office/drawing/2014/main" id="{DC66A648-E5A9-442A-A013-FAE9AEF95DA3}"/>
                </a:ext>
              </a:extLst>
            </p:cNvPr>
            <p:cNvSpPr txBox="1">
              <a:spLocks/>
            </p:cNvSpPr>
            <p:nvPr/>
          </p:nvSpPr>
          <p:spPr>
            <a:xfrm>
              <a:off x="1997881" y="1415869"/>
              <a:ext cx="1043305" cy="65826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ja-JP" altLang="en-US" sz="3200" dirty="0">
                  <a:solidFill>
                    <a:schemeClr val="bg1"/>
                  </a:solidFill>
                </a:rPr>
                <a:t>から</a:t>
              </a:r>
              <a:endParaRPr lang="en-US" altLang="ja-JP" sz="4400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7" name="オブジェクト 6">
              <a:extLst>
                <a:ext uri="{FF2B5EF4-FFF2-40B4-BE49-F238E27FC236}">
                  <a16:creationId xmlns:a16="http://schemas.microsoft.com/office/drawing/2014/main" id="{25E3CDF0-C879-4EC3-8DEC-EE1A8918BA9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4941" y="1240953"/>
            <a:ext cx="1947750" cy="9788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7" imgW="2268466" imgH="1142960" progId="Word.Document.12">
                    <p:embed/>
                  </p:oleObj>
                </mc:Choice>
                <mc:Fallback>
                  <p:oleObj name="Document" r:id="rId7" imgW="2268466" imgH="1142960" progId="Word.Document.12">
                    <p:embed/>
                    <p:pic>
                      <p:nvPicPr>
                        <p:cNvPr id="7" name="オブジェクト 6">
                          <a:extLst>
                            <a:ext uri="{FF2B5EF4-FFF2-40B4-BE49-F238E27FC236}">
                              <a16:creationId xmlns:a16="http://schemas.microsoft.com/office/drawing/2014/main" id="{25E3CDF0-C879-4EC3-8DEC-EE1A8918BA9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4941" y="1240953"/>
                          <a:ext cx="1947750" cy="9788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オブジェクト 30">
              <a:extLst>
                <a:ext uri="{FF2B5EF4-FFF2-40B4-BE49-F238E27FC236}">
                  <a16:creationId xmlns:a16="http://schemas.microsoft.com/office/drawing/2014/main" id="{C09B9007-1639-4F40-980C-F54A806B336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05537" y="1226089"/>
            <a:ext cx="1931987" cy="969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9" imgW="2268466" imgH="1142960" progId="Word.Document.12">
                    <p:embed/>
                  </p:oleObj>
                </mc:Choice>
                <mc:Fallback>
                  <p:oleObj name="Document" r:id="rId9" imgW="2268466" imgH="1142960" progId="Word.Document.12">
                    <p:embed/>
                    <p:pic>
                      <p:nvPicPr>
                        <p:cNvPr id="31" name="オブジェクト 30">
                          <a:extLst>
                            <a:ext uri="{FF2B5EF4-FFF2-40B4-BE49-F238E27FC236}">
                              <a16:creationId xmlns:a16="http://schemas.microsoft.com/office/drawing/2014/main" id="{C09B9007-1639-4F40-980C-F54A806B336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005537" y="1226089"/>
                          <a:ext cx="1931987" cy="9699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タイトル 1">
              <a:extLst>
                <a:ext uri="{FF2B5EF4-FFF2-40B4-BE49-F238E27FC236}">
                  <a16:creationId xmlns:a16="http://schemas.microsoft.com/office/drawing/2014/main" id="{E9A8ED2B-D3B9-4FE4-8117-F2A8F1A4B487}"/>
                </a:ext>
              </a:extLst>
            </p:cNvPr>
            <p:cNvSpPr txBox="1">
              <a:spLocks/>
            </p:cNvSpPr>
            <p:nvPr/>
          </p:nvSpPr>
          <p:spPr>
            <a:xfrm>
              <a:off x="4543955" y="1291236"/>
              <a:ext cx="787137" cy="78320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ja-JP" altLang="en-US" sz="3200" dirty="0">
                  <a:solidFill>
                    <a:schemeClr val="bg1"/>
                  </a:solidFill>
                </a:rPr>
                <a:t>の</a:t>
              </a:r>
              <a:endParaRPr lang="en-US" altLang="ja-JP" sz="3200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33" name="オブジェクト 32">
              <a:extLst>
                <a:ext uri="{FF2B5EF4-FFF2-40B4-BE49-F238E27FC236}">
                  <a16:creationId xmlns:a16="http://schemas.microsoft.com/office/drawing/2014/main" id="{8A011318-F274-4F64-9DF4-0F1D288274E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1625" y="1979613"/>
            <a:ext cx="1931988" cy="971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11" imgW="2268466" imgH="1142960" progId="Word.Document.12">
                    <p:embed/>
                  </p:oleObj>
                </mc:Choice>
                <mc:Fallback>
                  <p:oleObj name="Document" r:id="rId11" imgW="2268466" imgH="1142960" progId="Word.Document.12">
                    <p:embed/>
                    <p:pic>
                      <p:nvPicPr>
                        <p:cNvPr id="33" name="オブジェクト 32">
                          <a:extLst>
                            <a:ext uri="{FF2B5EF4-FFF2-40B4-BE49-F238E27FC236}">
                              <a16:creationId xmlns:a16="http://schemas.microsoft.com/office/drawing/2014/main" id="{8A011318-F274-4F64-9DF4-0F1D288274E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01625" y="1979613"/>
                          <a:ext cx="1931988" cy="9715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77A981CA-685E-492B-9693-47188680C541}"/>
              </a:ext>
            </a:extLst>
          </p:cNvPr>
          <p:cNvSpPr txBox="1"/>
          <p:nvPr/>
        </p:nvSpPr>
        <p:spPr>
          <a:xfrm>
            <a:off x="6730754" y="1995975"/>
            <a:ext cx="3532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b="1" dirty="0">
                <a:latin typeface="+mn-ea"/>
              </a:rPr>
              <a:t>3.7</a:t>
            </a:r>
            <a:r>
              <a:rPr kumimoji="1" lang="ja-JP" altLang="en-US" sz="4000" b="1" dirty="0">
                <a:latin typeface="+mn-ea"/>
              </a:rPr>
              <a:t>㎞</a:t>
            </a:r>
            <a:endParaRPr kumimoji="1" lang="ja-JP" altLang="en-US" sz="6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0413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191261A3-776B-47C0-9DAA-92C0E4F3F1A7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1FE1858-B6C9-7DF8-2434-C063006FDEAB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FE578E04-B419-4151-991E-0AEFCA2A3EC4}"/>
              </a:ext>
            </a:extLst>
          </p:cNvPr>
          <p:cNvSpPr/>
          <p:nvPr/>
        </p:nvSpPr>
        <p:spPr>
          <a:xfrm>
            <a:off x="5887465" y="1314825"/>
            <a:ext cx="5267063" cy="526706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2" name="グラフィックス 41">
            <a:extLst>
              <a:ext uri="{FF2B5EF4-FFF2-40B4-BE49-F238E27FC236}">
                <a16:creationId xmlns:a16="http://schemas.microsoft.com/office/drawing/2014/main" id="{A3337993-2CA2-E2A4-6C7A-29AAA41938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7124" t="9960" r="22421" b="42237"/>
          <a:stretch/>
        </p:blipFill>
        <p:spPr>
          <a:xfrm>
            <a:off x="5862226" y="1343537"/>
            <a:ext cx="5353642" cy="5267063"/>
          </a:xfrm>
          <a:prstGeom prst="ellipse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F45ED344-C045-4B31-8DF6-C36E94C293BC}"/>
              </a:ext>
            </a:extLst>
          </p:cNvPr>
          <p:cNvSpPr txBox="1"/>
          <p:nvPr/>
        </p:nvSpPr>
        <p:spPr>
          <a:xfrm>
            <a:off x="9373526" y="4248186"/>
            <a:ext cx="843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国後島</a:t>
            </a:r>
            <a:endParaRPr kumimoji="1" lang="ja-JP" altLang="en-US" sz="1600" b="1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6D297F83-618C-45AA-9228-1F9305CBED3A}"/>
              </a:ext>
            </a:extLst>
          </p:cNvPr>
          <p:cNvCxnSpPr>
            <a:cxnSpLocks/>
          </p:cNvCxnSpPr>
          <p:nvPr/>
        </p:nvCxnSpPr>
        <p:spPr>
          <a:xfrm flipV="1">
            <a:off x="8318019" y="5191125"/>
            <a:ext cx="209817" cy="35205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B62AC979-8116-40F8-8E47-A586DCCFFB6C}"/>
              </a:ext>
            </a:extLst>
          </p:cNvPr>
          <p:cNvSpPr/>
          <p:nvPr/>
        </p:nvSpPr>
        <p:spPr>
          <a:xfrm rot="245102">
            <a:off x="9288249" y="4595255"/>
            <a:ext cx="1709123" cy="1775561"/>
          </a:xfrm>
          <a:custGeom>
            <a:avLst/>
            <a:gdLst>
              <a:gd name="connsiteX0" fmla="*/ 1428842 w 2173023"/>
              <a:gd name="connsiteY0" fmla="*/ 0 h 1916846"/>
              <a:gd name="connsiteX1" fmla="*/ 2109913 w 2173023"/>
              <a:gd name="connsiteY1" fmla="*/ 172453 h 1916846"/>
              <a:gd name="connsiteX2" fmla="*/ 2173023 w 2173023"/>
              <a:gd name="connsiteY2" fmla="*/ 210794 h 1916846"/>
              <a:gd name="connsiteX3" fmla="*/ 2164955 w 2173023"/>
              <a:gd name="connsiteY3" fmla="*/ 242171 h 1916846"/>
              <a:gd name="connsiteX4" fmla="*/ 119293 w 2173023"/>
              <a:gd name="connsiteY4" fmla="*/ 1915232 h 1916846"/>
              <a:gd name="connsiteX5" fmla="*/ 87336 w 2173023"/>
              <a:gd name="connsiteY5" fmla="*/ 1916846 h 1916846"/>
              <a:gd name="connsiteX6" fmla="*/ 64238 w 2173023"/>
              <a:gd name="connsiteY6" fmla="*/ 1853736 h 1916846"/>
              <a:gd name="connsiteX7" fmla="*/ 0 w 2173023"/>
              <a:gd name="connsiteY7" fmla="*/ 1428842 h 1916846"/>
              <a:gd name="connsiteX8" fmla="*/ 1428842 w 2173023"/>
              <a:gd name="connsiteY8" fmla="*/ 0 h 1916846"/>
              <a:gd name="connsiteX0" fmla="*/ 1428842 w 2173023"/>
              <a:gd name="connsiteY0" fmla="*/ 0 h 2179055"/>
              <a:gd name="connsiteX1" fmla="*/ 2109913 w 2173023"/>
              <a:gd name="connsiteY1" fmla="*/ 172453 h 2179055"/>
              <a:gd name="connsiteX2" fmla="*/ 2173023 w 2173023"/>
              <a:gd name="connsiteY2" fmla="*/ 210794 h 2179055"/>
              <a:gd name="connsiteX3" fmla="*/ 2164955 w 2173023"/>
              <a:gd name="connsiteY3" fmla="*/ 242171 h 2179055"/>
              <a:gd name="connsiteX4" fmla="*/ 60682 w 2173023"/>
              <a:gd name="connsiteY4" fmla="*/ 2179055 h 2179055"/>
              <a:gd name="connsiteX5" fmla="*/ 87336 w 2173023"/>
              <a:gd name="connsiteY5" fmla="*/ 1916846 h 2179055"/>
              <a:gd name="connsiteX6" fmla="*/ 64238 w 2173023"/>
              <a:gd name="connsiteY6" fmla="*/ 1853736 h 2179055"/>
              <a:gd name="connsiteX7" fmla="*/ 0 w 2173023"/>
              <a:gd name="connsiteY7" fmla="*/ 1428842 h 2179055"/>
              <a:gd name="connsiteX8" fmla="*/ 1428842 w 2173023"/>
              <a:gd name="connsiteY8" fmla="*/ 0 h 2179055"/>
              <a:gd name="connsiteX0" fmla="*/ 1448746 w 2192927"/>
              <a:gd name="connsiteY0" fmla="*/ 0 h 2179055"/>
              <a:gd name="connsiteX1" fmla="*/ 2129817 w 2192927"/>
              <a:gd name="connsiteY1" fmla="*/ 172453 h 2179055"/>
              <a:gd name="connsiteX2" fmla="*/ 2192927 w 2192927"/>
              <a:gd name="connsiteY2" fmla="*/ 210794 h 2179055"/>
              <a:gd name="connsiteX3" fmla="*/ 2184859 w 2192927"/>
              <a:gd name="connsiteY3" fmla="*/ 242171 h 2179055"/>
              <a:gd name="connsiteX4" fmla="*/ 80586 w 2192927"/>
              <a:gd name="connsiteY4" fmla="*/ 2179055 h 2179055"/>
              <a:gd name="connsiteX5" fmla="*/ 0 w 2192927"/>
              <a:gd name="connsiteY5" fmla="*/ 1948308 h 2179055"/>
              <a:gd name="connsiteX6" fmla="*/ 84142 w 2192927"/>
              <a:gd name="connsiteY6" fmla="*/ 1853736 h 2179055"/>
              <a:gd name="connsiteX7" fmla="*/ 19904 w 2192927"/>
              <a:gd name="connsiteY7" fmla="*/ 1428842 h 2179055"/>
              <a:gd name="connsiteX8" fmla="*/ 1448746 w 2192927"/>
              <a:gd name="connsiteY8" fmla="*/ 0 h 2179055"/>
              <a:gd name="connsiteX0" fmla="*/ 1611186 w 2355367"/>
              <a:gd name="connsiteY0" fmla="*/ 0 h 2179055"/>
              <a:gd name="connsiteX1" fmla="*/ 2292257 w 2355367"/>
              <a:gd name="connsiteY1" fmla="*/ 172453 h 2179055"/>
              <a:gd name="connsiteX2" fmla="*/ 2355367 w 2355367"/>
              <a:gd name="connsiteY2" fmla="*/ 210794 h 2179055"/>
              <a:gd name="connsiteX3" fmla="*/ 2347299 w 2355367"/>
              <a:gd name="connsiteY3" fmla="*/ 242171 h 2179055"/>
              <a:gd name="connsiteX4" fmla="*/ 243026 w 2355367"/>
              <a:gd name="connsiteY4" fmla="*/ 2179055 h 2179055"/>
              <a:gd name="connsiteX5" fmla="*/ 162440 w 2355367"/>
              <a:gd name="connsiteY5" fmla="*/ 1948308 h 2179055"/>
              <a:gd name="connsiteX6" fmla="*/ 5295 w 2355367"/>
              <a:gd name="connsiteY6" fmla="*/ 1682855 h 2179055"/>
              <a:gd name="connsiteX7" fmla="*/ 182344 w 2355367"/>
              <a:gd name="connsiteY7" fmla="*/ 1428842 h 2179055"/>
              <a:gd name="connsiteX8" fmla="*/ 1611186 w 2355367"/>
              <a:gd name="connsiteY8" fmla="*/ 0 h 2179055"/>
              <a:gd name="connsiteX0" fmla="*/ 1611186 w 2355367"/>
              <a:gd name="connsiteY0" fmla="*/ 0 h 2179055"/>
              <a:gd name="connsiteX1" fmla="*/ 2292257 w 2355367"/>
              <a:gd name="connsiteY1" fmla="*/ 172453 h 2179055"/>
              <a:gd name="connsiteX2" fmla="*/ 2355367 w 2355367"/>
              <a:gd name="connsiteY2" fmla="*/ 210794 h 2179055"/>
              <a:gd name="connsiteX3" fmla="*/ 2347299 w 2355367"/>
              <a:gd name="connsiteY3" fmla="*/ 242171 h 2179055"/>
              <a:gd name="connsiteX4" fmla="*/ 243026 w 2355367"/>
              <a:gd name="connsiteY4" fmla="*/ 2179055 h 2179055"/>
              <a:gd name="connsiteX5" fmla="*/ 123159 w 2355367"/>
              <a:gd name="connsiteY5" fmla="*/ 2007770 h 2179055"/>
              <a:gd name="connsiteX6" fmla="*/ 5295 w 2355367"/>
              <a:gd name="connsiteY6" fmla="*/ 1682855 h 2179055"/>
              <a:gd name="connsiteX7" fmla="*/ 182344 w 2355367"/>
              <a:gd name="connsiteY7" fmla="*/ 1428842 h 2179055"/>
              <a:gd name="connsiteX8" fmla="*/ 1611186 w 2355367"/>
              <a:gd name="connsiteY8" fmla="*/ 0 h 2179055"/>
              <a:gd name="connsiteX0" fmla="*/ 1611186 w 2355367"/>
              <a:gd name="connsiteY0" fmla="*/ 0 h 2316162"/>
              <a:gd name="connsiteX1" fmla="*/ 2292257 w 2355367"/>
              <a:gd name="connsiteY1" fmla="*/ 172453 h 2316162"/>
              <a:gd name="connsiteX2" fmla="*/ 2355367 w 2355367"/>
              <a:gd name="connsiteY2" fmla="*/ 210794 h 2316162"/>
              <a:gd name="connsiteX3" fmla="*/ 2347299 w 2355367"/>
              <a:gd name="connsiteY3" fmla="*/ 242171 h 2316162"/>
              <a:gd name="connsiteX4" fmla="*/ 257989 w 2355367"/>
              <a:gd name="connsiteY4" fmla="*/ 2316162 h 2316162"/>
              <a:gd name="connsiteX5" fmla="*/ 123159 w 2355367"/>
              <a:gd name="connsiteY5" fmla="*/ 2007770 h 2316162"/>
              <a:gd name="connsiteX6" fmla="*/ 5295 w 2355367"/>
              <a:gd name="connsiteY6" fmla="*/ 1682855 h 2316162"/>
              <a:gd name="connsiteX7" fmla="*/ 182344 w 2355367"/>
              <a:gd name="connsiteY7" fmla="*/ 1428842 h 2316162"/>
              <a:gd name="connsiteX8" fmla="*/ 1611186 w 2355367"/>
              <a:gd name="connsiteY8" fmla="*/ 0 h 2316162"/>
              <a:gd name="connsiteX0" fmla="*/ 1611186 w 2355367"/>
              <a:gd name="connsiteY0" fmla="*/ 0 h 2265650"/>
              <a:gd name="connsiteX1" fmla="*/ 2292257 w 2355367"/>
              <a:gd name="connsiteY1" fmla="*/ 172453 h 2265650"/>
              <a:gd name="connsiteX2" fmla="*/ 2355367 w 2355367"/>
              <a:gd name="connsiteY2" fmla="*/ 210794 h 2265650"/>
              <a:gd name="connsiteX3" fmla="*/ 2347299 w 2355367"/>
              <a:gd name="connsiteY3" fmla="*/ 242171 h 2265650"/>
              <a:gd name="connsiteX4" fmla="*/ 223386 w 2355367"/>
              <a:gd name="connsiteY4" fmla="*/ 2265649 h 2265650"/>
              <a:gd name="connsiteX5" fmla="*/ 123159 w 2355367"/>
              <a:gd name="connsiteY5" fmla="*/ 2007770 h 2265650"/>
              <a:gd name="connsiteX6" fmla="*/ 5295 w 2355367"/>
              <a:gd name="connsiteY6" fmla="*/ 1682855 h 2265650"/>
              <a:gd name="connsiteX7" fmla="*/ 182344 w 2355367"/>
              <a:gd name="connsiteY7" fmla="*/ 1428842 h 2265650"/>
              <a:gd name="connsiteX8" fmla="*/ 1611186 w 2355367"/>
              <a:gd name="connsiteY8" fmla="*/ 0 h 226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367" h="2265650">
                <a:moveTo>
                  <a:pt x="1611186" y="0"/>
                </a:moveTo>
                <a:cubicBezTo>
                  <a:pt x="1857789" y="0"/>
                  <a:pt x="2089800" y="62472"/>
                  <a:pt x="2292257" y="172453"/>
                </a:cubicBezTo>
                <a:lnTo>
                  <a:pt x="2355367" y="210794"/>
                </a:lnTo>
                <a:lnTo>
                  <a:pt x="2347299" y="242171"/>
                </a:lnTo>
                <a:cubicBezTo>
                  <a:pt x="2066950" y="1143521"/>
                  <a:pt x="1191060" y="2167377"/>
                  <a:pt x="223386" y="2265649"/>
                </a:cubicBezTo>
                <a:lnTo>
                  <a:pt x="123159" y="2007770"/>
                </a:lnTo>
                <a:lnTo>
                  <a:pt x="5295" y="1682855"/>
                </a:lnTo>
                <a:cubicBezTo>
                  <a:pt x="-36453" y="1548631"/>
                  <a:pt x="182344" y="1576804"/>
                  <a:pt x="182344" y="1428842"/>
                </a:cubicBezTo>
                <a:cubicBezTo>
                  <a:pt x="182344" y="639714"/>
                  <a:pt x="822058" y="0"/>
                  <a:pt x="1611186" y="0"/>
                </a:cubicBezTo>
                <a:close/>
              </a:path>
            </a:pathLst>
          </a:cu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742E4EBB-AABF-43E0-B5C1-094105288D1E}"/>
              </a:ext>
            </a:extLst>
          </p:cNvPr>
          <p:cNvSpPr/>
          <p:nvPr/>
        </p:nvSpPr>
        <p:spPr>
          <a:xfrm>
            <a:off x="5839805" y="1282015"/>
            <a:ext cx="5376063" cy="5342223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B806C19-CDD6-4249-A5DF-CF511DC2E957}"/>
              </a:ext>
            </a:extLst>
          </p:cNvPr>
          <p:cNvSpPr txBox="1"/>
          <p:nvPr/>
        </p:nvSpPr>
        <p:spPr>
          <a:xfrm>
            <a:off x="8107137" y="5690693"/>
            <a:ext cx="1034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野付半島</a:t>
            </a:r>
            <a:endParaRPr kumimoji="1" lang="ja-JP" altLang="en-US" sz="1600" b="1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9" name="グラフィックス 18">
            <a:extLst>
              <a:ext uri="{FF2B5EF4-FFF2-40B4-BE49-F238E27FC236}">
                <a16:creationId xmlns:a16="http://schemas.microsoft.com/office/drawing/2014/main" id="{D488A499-74F6-4251-BAA3-217B7CA16E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9508" t="28030" r="26418" b="59946"/>
          <a:stretch/>
        </p:blipFill>
        <p:spPr>
          <a:xfrm>
            <a:off x="417035" y="2441489"/>
            <a:ext cx="5847000" cy="3716793"/>
          </a:xfrm>
          <a:prstGeom prst="rect">
            <a:avLst/>
          </a:prstGeom>
        </p:spPr>
      </p:pic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246C0EBD-8BF6-49D1-9258-1183AF77E280}"/>
              </a:ext>
            </a:extLst>
          </p:cNvPr>
          <p:cNvSpPr/>
          <p:nvPr/>
        </p:nvSpPr>
        <p:spPr>
          <a:xfrm>
            <a:off x="7717078" y="2735883"/>
            <a:ext cx="1759202" cy="2250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5" name="タイトル 1">
            <a:extLst>
              <a:ext uri="{FF2B5EF4-FFF2-40B4-BE49-F238E27FC236}">
                <a16:creationId xmlns:a16="http://schemas.microsoft.com/office/drawing/2014/main" id="{DC66A648-E5A9-442A-A013-FAE9AEF95DA3}"/>
              </a:ext>
            </a:extLst>
          </p:cNvPr>
          <p:cNvSpPr txBox="1">
            <a:spLocks/>
          </p:cNvSpPr>
          <p:nvPr/>
        </p:nvSpPr>
        <p:spPr>
          <a:xfrm>
            <a:off x="333171" y="1347251"/>
            <a:ext cx="5242006" cy="11061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野付半島から　　　までは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altLang="ja-JP" sz="3200" dirty="0">
                <a:solidFill>
                  <a:schemeClr val="bg1"/>
                </a:solidFill>
              </a:rPr>
              <a:t>16㎞</a:t>
            </a:r>
            <a:r>
              <a:rPr lang="ja-JP" altLang="en-US" sz="3200" dirty="0">
                <a:solidFill>
                  <a:schemeClr val="bg1"/>
                </a:solidFill>
              </a:rPr>
              <a:t>の距離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sp>
        <p:nvSpPr>
          <p:cNvPr id="56" name="楕円 55">
            <a:extLst>
              <a:ext uri="{FF2B5EF4-FFF2-40B4-BE49-F238E27FC236}">
                <a16:creationId xmlns:a16="http://schemas.microsoft.com/office/drawing/2014/main" id="{A70D688E-740D-4211-9F86-4BD17E1850F8}"/>
              </a:ext>
            </a:extLst>
          </p:cNvPr>
          <p:cNvSpPr/>
          <p:nvPr/>
        </p:nvSpPr>
        <p:spPr>
          <a:xfrm>
            <a:off x="3327100" y="3802381"/>
            <a:ext cx="860018" cy="860018"/>
          </a:xfrm>
          <a:prstGeom prst="ellipse">
            <a:avLst/>
          </a:prstGeom>
          <a:noFill/>
          <a:ln w="762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3CED079D-E581-4F56-BC3E-6B89A0C6D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1999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北海道（本島）から北方領土への距離</a:t>
            </a:r>
          </a:p>
        </p:txBody>
      </p:sp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17649909-C681-41AB-9F0B-D63714172B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17993" y="1124411"/>
          <a:ext cx="193198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2268466" imgH="1142960" progId="Word.Document.12">
                  <p:embed/>
                </p:oleObj>
              </mc:Choice>
              <mc:Fallback>
                <p:oleObj name="Document" r:id="rId7" imgW="2268466" imgH="1142960" progId="Word.Document.12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17649909-C681-41AB-9F0B-D63714172B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17993" y="1124411"/>
                        <a:ext cx="1931988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499EE355-083D-4956-9A5B-52182D5E13AE}"/>
              </a:ext>
            </a:extLst>
          </p:cNvPr>
          <p:cNvSpPr txBox="1"/>
          <p:nvPr/>
        </p:nvSpPr>
        <p:spPr>
          <a:xfrm>
            <a:off x="6730754" y="1995975"/>
            <a:ext cx="3532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b="1" dirty="0">
                <a:latin typeface="+mn-ea"/>
              </a:rPr>
              <a:t>16</a:t>
            </a:r>
            <a:r>
              <a:rPr kumimoji="1" lang="ja-JP" altLang="en-US" sz="4000" b="1" dirty="0">
                <a:latin typeface="+mn-ea"/>
              </a:rPr>
              <a:t>㎞</a:t>
            </a:r>
            <a:endParaRPr kumimoji="1" lang="ja-JP" altLang="en-US" sz="6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7234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F1D2D7E8-9AEE-DD4A-1B9E-D4BDC2367E0E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E02018F0-3E5D-CA2F-B504-2A16D3682402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1" name="グラフィックス 100">
            <a:extLst>
              <a:ext uri="{FF2B5EF4-FFF2-40B4-BE49-F238E27FC236}">
                <a16:creationId xmlns:a16="http://schemas.microsoft.com/office/drawing/2014/main" id="{C5CA7C14-B3A9-E1B8-3E4F-EA9E8A5672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1851" t="28030" r="26419" b="64008"/>
          <a:stretch/>
        </p:blipFill>
        <p:spPr>
          <a:xfrm>
            <a:off x="0" y="2734040"/>
            <a:ext cx="8893020" cy="4147327"/>
          </a:xfrm>
          <a:prstGeom prst="rect">
            <a:avLst/>
          </a:prstGeom>
          <a:effectLst/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</a:t>
            </a:r>
            <a:r>
              <a:rPr lang="ja-JP" altLang="en-US" dirty="0">
                <a:solidFill>
                  <a:srgbClr val="0B507E"/>
                </a:solidFill>
              </a:rPr>
              <a:t>の総面積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95" name="タイトル 1">
            <a:extLst>
              <a:ext uri="{FF2B5EF4-FFF2-40B4-BE49-F238E27FC236}">
                <a16:creationId xmlns:a16="http://schemas.microsoft.com/office/drawing/2014/main" id="{DC66A648-E5A9-442A-A013-FAE9AEF95DA3}"/>
              </a:ext>
            </a:extLst>
          </p:cNvPr>
          <p:cNvSpPr txBox="1">
            <a:spLocks/>
          </p:cNvSpPr>
          <p:nvPr/>
        </p:nvSpPr>
        <p:spPr>
          <a:xfrm>
            <a:off x="148830" y="1280989"/>
            <a:ext cx="11894340" cy="63577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北方領土の総面積は福岡県と千葉県の面積と同じくらい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63B93769-5E55-4FEC-9848-991CA9AE8D27}"/>
              </a:ext>
            </a:extLst>
          </p:cNvPr>
          <p:cNvGrpSpPr/>
          <p:nvPr/>
        </p:nvGrpSpPr>
        <p:grpSpPr>
          <a:xfrm>
            <a:off x="699436" y="2689099"/>
            <a:ext cx="3458376" cy="3458376"/>
            <a:chOff x="4648428" y="2572987"/>
            <a:chExt cx="3458376" cy="3458376"/>
          </a:xfrm>
        </p:grpSpPr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A33002EF-0F3B-428D-B504-F6EEE75F42AD}"/>
                </a:ext>
              </a:extLst>
            </p:cNvPr>
            <p:cNvSpPr/>
            <p:nvPr/>
          </p:nvSpPr>
          <p:spPr>
            <a:xfrm>
              <a:off x="4648428" y="2572987"/>
              <a:ext cx="3458376" cy="345837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8" name="グラフィックス 7">
              <a:extLst>
                <a:ext uri="{FF2B5EF4-FFF2-40B4-BE49-F238E27FC236}">
                  <a16:creationId xmlns:a16="http://schemas.microsoft.com/office/drawing/2014/main" id="{5F824F43-0D0B-422B-8B6A-FAB96047E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397712" y="3929558"/>
              <a:ext cx="1748089" cy="1748089"/>
            </a:xfrm>
            <a:prstGeom prst="rect">
              <a:avLst/>
            </a:prstGeom>
          </p:spPr>
        </p:pic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0F3DF162-B383-4C59-82C5-F5B16E54AD5F}"/>
                </a:ext>
              </a:extLst>
            </p:cNvPr>
            <p:cNvSpPr txBox="1"/>
            <p:nvPr/>
          </p:nvSpPr>
          <p:spPr>
            <a:xfrm>
              <a:off x="5097654" y="2935634"/>
              <a:ext cx="260011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0B507E"/>
                  </a:solidFill>
                </a:rPr>
                <a:t>福岡県</a:t>
              </a:r>
              <a:endParaRPr kumimoji="1" lang="en-US" altLang="ja-JP" sz="2800" b="1" dirty="0">
                <a:solidFill>
                  <a:srgbClr val="0B507E"/>
                </a:solidFill>
              </a:endParaRPr>
            </a:p>
            <a:p>
              <a:pPr algn="ctr"/>
              <a:r>
                <a:rPr kumimoji="1" lang="en-US" altLang="ja-JP" sz="3600" b="1" dirty="0">
                  <a:solidFill>
                    <a:srgbClr val="0B507E"/>
                  </a:solidFill>
                </a:rPr>
                <a:t>4,987㎢</a:t>
              </a:r>
              <a:endParaRPr kumimoji="1" lang="ja-JP" altLang="en-US" sz="3600" b="1" dirty="0">
                <a:solidFill>
                  <a:srgbClr val="0B507E"/>
                </a:solidFill>
              </a:endParaRP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66D39291-1E36-42EB-B875-28F0B9F257DB}"/>
              </a:ext>
            </a:extLst>
          </p:cNvPr>
          <p:cNvGrpSpPr/>
          <p:nvPr/>
        </p:nvGrpSpPr>
        <p:grpSpPr>
          <a:xfrm>
            <a:off x="8034188" y="2712463"/>
            <a:ext cx="3458376" cy="3458376"/>
            <a:chOff x="8311815" y="2596351"/>
            <a:chExt cx="3458376" cy="3458376"/>
          </a:xfrm>
        </p:grpSpPr>
        <p:sp>
          <p:nvSpPr>
            <p:cNvPr id="39" name="楕円 38">
              <a:extLst>
                <a:ext uri="{FF2B5EF4-FFF2-40B4-BE49-F238E27FC236}">
                  <a16:creationId xmlns:a16="http://schemas.microsoft.com/office/drawing/2014/main" id="{281CD0D6-6308-4F89-AF5C-BA8DA06CC7ED}"/>
                </a:ext>
              </a:extLst>
            </p:cNvPr>
            <p:cNvSpPr/>
            <p:nvPr/>
          </p:nvSpPr>
          <p:spPr>
            <a:xfrm>
              <a:off x="8311815" y="2596351"/>
              <a:ext cx="3458376" cy="345837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5" name="グラフィックス 4">
              <a:extLst>
                <a:ext uri="{FF2B5EF4-FFF2-40B4-BE49-F238E27FC236}">
                  <a16:creationId xmlns:a16="http://schemas.microsoft.com/office/drawing/2014/main" id="{CBF36722-ED24-4240-9B37-5CC665CFD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77829" y="3944225"/>
              <a:ext cx="1354494" cy="1805992"/>
            </a:xfrm>
            <a:prstGeom prst="rect">
              <a:avLst/>
            </a:prstGeom>
          </p:spPr>
        </p:pic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D4BF5D75-2EB5-4FD0-BE33-6F4D673BF82C}"/>
                </a:ext>
              </a:extLst>
            </p:cNvPr>
            <p:cNvSpPr txBox="1"/>
            <p:nvPr/>
          </p:nvSpPr>
          <p:spPr>
            <a:xfrm>
              <a:off x="8783589" y="2935634"/>
              <a:ext cx="260011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800" b="1" dirty="0">
                  <a:solidFill>
                    <a:srgbClr val="0B4E7C"/>
                  </a:solidFill>
                </a:rPr>
                <a:t>千葉</a:t>
              </a:r>
              <a:r>
                <a:rPr kumimoji="1" lang="ja-JP" altLang="en-US" sz="2800" b="1" dirty="0">
                  <a:solidFill>
                    <a:srgbClr val="0B4E7C"/>
                  </a:solidFill>
                </a:rPr>
                <a:t>県</a:t>
              </a:r>
              <a:endParaRPr kumimoji="1" lang="en-US" altLang="ja-JP" sz="2800" b="1" dirty="0">
                <a:solidFill>
                  <a:srgbClr val="0B4E7C"/>
                </a:solidFill>
              </a:endParaRPr>
            </a:p>
            <a:p>
              <a:pPr algn="ctr"/>
              <a:r>
                <a:rPr kumimoji="1" lang="en-US" altLang="ja-JP" sz="3600" b="1" dirty="0">
                  <a:solidFill>
                    <a:srgbClr val="0B4E7C"/>
                  </a:solidFill>
                </a:rPr>
                <a:t>5,157㎢</a:t>
              </a:r>
              <a:endParaRPr kumimoji="1" lang="ja-JP" altLang="en-US" sz="3600" b="1" dirty="0">
                <a:solidFill>
                  <a:srgbClr val="0B4E7C"/>
                </a:solidFill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6A2D596-22C3-4BCF-A2B7-06E8A9D88E2E}"/>
              </a:ext>
            </a:extLst>
          </p:cNvPr>
          <p:cNvGrpSpPr/>
          <p:nvPr/>
        </p:nvGrpSpPr>
        <p:grpSpPr>
          <a:xfrm>
            <a:off x="4706102" y="2239094"/>
            <a:ext cx="2779797" cy="1308944"/>
            <a:chOff x="4894738" y="2410037"/>
            <a:chExt cx="2779797" cy="1308944"/>
          </a:xfrm>
        </p:grpSpPr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E553818D-60E3-4F47-841F-672FABD77EFF}"/>
                </a:ext>
              </a:extLst>
            </p:cNvPr>
            <p:cNvGrpSpPr/>
            <p:nvPr/>
          </p:nvGrpSpPr>
          <p:grpSpPr>
            <a:xfrm>
              <a:off x="4894738" y="2410037"/>
              <a:ext cx="2779797" cy="1140523"/>
              <a:chOff x="5874108" y="1846350"/>
              <a:chExt cx="2779797" cy="1140523"/>
            </a:xfrm>
          </p:grpSpPr>
          <p:sp>
            <p:nvSpPr>
              <p:cNvPr id="13" name="四角形: 角を丸くする 12">
                <a:extLst>
                  <a:ext uri="{FF2B5EF4-FFF2-40B4-BE49-F238E27FC236}">
                    <a16:creationId xmlns:a16="http://schemas.microsoft.com/office/drawing/2014/main" id="{E19351F4-ECC0-4BFD-8401-85D30F648CAF}"/>
                  </a:ext>
                </a:extLst>
              </p:cNvPr>
              <p:cNvSpPr/>
              <p:nvPr/>
            </p:nvSpPr>
            <p:spPr>
              <a:xfrm>
                <a:off x="5874108" y="2041828"/>
                <a:ext cx="2779797" cy="945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タイトル 1">
                <a:extLst>
                  <a:ext uri="{FF2B5EF4-FFF2-40B4-BE49-F238E27FC236}">
                    <a16:creationId xmlns:a16="http://schemas.microsoft.com/office/drawing/2014/main" id="{8E4CA826-0BC8-4BC4-B360-174BA6EA8E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4109" y="1846350"/>
                <a:ext cx="2779796" cy="1104899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altLang="ja-JP" sz="4400" dirty="0">
                    <a:solidFill>
                      <a:srgbClr val="FC7404"/>
                    </a:solidFill>
                  </a:rPr>
                  <a:t>5,003㎢</a:t>
                </a:r>
                <a:endParaRPr lang="en-US" altLang="ja-JP" sz="6000" dirty="0">
                  <a:solidFill>
                    <a:srgbClr val="FC7404"/>
                  </a:solidFill>
                </a:endParaRPr>
              </a:p>
            </p:txBody>
          </p:sp>
        </p:grpSp>
        <p:sp>
          <p:nvSpPr>
            <p:cNvPr id="15" name="二等辺三角形 14">
              <a:extLst>
                <a:ext uri="{FF2B5EF4-FFF2-40B4-BE49-F238E27FC236}">
                  <a16:creationId xmlns:a16="http://schemas.microsoft.com/office/drawing/2014/main" id="{68D60363-3442-410A-91EB-7CAE6D20D117}"/>
                </a:ext>
              </a:extLst>
            </p:cNvPr>
            <p:cNvSpPr/>
            <p:nvPr/>
          </p:nvSpPr>
          <p:spPr>
            <a:xfrm rot="10800000">
              <a:off x="6183862" y="3545233"/>
              <a:ext cx="201548" cy="17374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A0F1A80-4F55-4387-8531-6AB036B99D02}"/>
              </a:ext>
            </a:extLst>
          </p:cNvPr>
          <p:cNvSpPr txBox="1"/>
          <p:nvPr/>
        </p:nvSpPr>
        <p:spPr>
          <a:xfrm>
            <a:off x="5352903" y="2032794"/>
            <a:ext cx="171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</a:rPr>
              <a:t>北方領土</a:t>
            </a:r>
          </a:p>
        </p:txBody>
      </p:sp>
      <p:sp>
        <p:nvSpPr>
          <p:cNvPr id="102" name="フリーフォーム: 図形 101">
            <a:extLst>
              <a:ext uri="{FF2B5EF4-FFF2-40B4-BE49-F238E27FC236}">
                <a16:creationId xmlns:a16="http://schemas.microsoft.com/office/drawing/2014/main" id="{62304180-6A08-1EEA-986B-901411388B2E}"/>
              </a:ext>
            </a:extLst>
          </p:cNvPr>
          <p:cNvSpPr/>
          <p:nvPr/>
        </p:nvSpPr>
        <p:spPr>
          <a:xfrm>
            <a:off x="6073140" y="3537429"/>
            <a:ext cx="1879777" cy="1469163"/>
          </a:xfrm>
          <a:custGeom>
            <a:avLst/>
            <a:gdLst>
              <a:gd name="connsiteX0" fmla="*/ 1692151 w 1879777"/>
              <a:gd name="connsiteY0" fmla="*/ 20861 h 1469163"/>
              <a:gd name="connsiteX1" fmla="*/ 1731242 w 1879777"/>
              <a:gd name="connsiteY1" fmla="*/ 10838 h 1469163"/>
              <a:gd name="connsiteX2" fmla="*/ 1755561 w 1879777"/>
              <a:gd name="connsiteY2" fmla="*/ 815 h 1469163"/>
              <a:gd name="connsiteX3" fmla="*/ 1783574 w 1879777"/>
              <a:gd name="connsiteY3" fmla="*/ 498 h 1469163"/>
              <a:gd name="connsiteX4" fmla="*/ 1813696 w 1879777"/>
              <a:gd name="connsiteY4" fmla="*/ 5035 h 1469163"/>
              <a:gd name="connsiteX5" fmla="*/ 1836433 w 1879777"/>
              <a:gd name="connsiteY5" fmla="*/ 20861 h 1469163"/>
              <a:gd name="connsiteX6" fmla="*/ 1866028 w 1879777"/>
              <a:gd name="connsiteY6" fmla="*/ 39325 h 1469163"/>
              <a:gd name="connsiteX7" fmla="*/ 1879744 w 1879777"/>
              <a:gd name="connsiteY7" fmla="*/ 78943 h 1469163"/>
              <a:gd name="connsiteX8" fmla="*/ 1866556 w 1879777"/>
              <a:gd name="connsiteY8" fmla="*/ 102207 h 1469163"/>
              <a:gd name="connsiteX9" fmla="*/ 1823772 w 1879777"/>
              <a:gd name="connsiteY9" fmla="*/ 122254 h 1469163"/>
              <a:gd name="connsiteX10" fmla="*/ 1821135 w 1879777"/>
              <a:gd name="connsiteY10" fmla="*/ 163982 h 1469163"/>
              <a:gd name="connsiteX11" fmla="*/ 1842764 w 1879777"/>
              <a:gd name="connsiteY11" fmla="*/ 186139 h 1469163"/>
              <a:gd name="connsiteX12" fmla="*/ 1860700 w 1879777"/>
              <a:gd name="connsiteY12" fmla="*/ 213624 h 1469163"/>
              <a:gd name="connsiteX13" fmla="*/ 1842605 w 1879777"/>
              <a:gd name="connsiteY13" fmla="*/ 281465 h 1469163"/>
              <a:gd name="connsiteX14" fmla="*/ 1770913 w 1879777"/>
              <a:gd name="connsiteY14" fmla="*/ 301617 h 1469163"/>
              <a:gd name="connsiteX15" fmla="*/ 1692257 w 1879777"/>
              <a:gd name="connsiteY15" fmla="*/ 290433 h 1469163"/>
              <a:gd name="connsiteX16" fmla="*/ 1564803 w 1879777"/>
              <a:gd name="connsiteY16" fmla="*/ 330790 h 1469163"/>
              <a:gd name="connsiteX17" fmla="*/ 1461723 w 1879777"/>
              <a:gd name="connsiteY17" fmla="*/ 411450 h 1469163"/>
              <a:gd name="connsiteX18" fmla="*/ 1311585 w 1879777"/>
              <a:gd name="connsiteY18" fmla="*/ 465207 h 1469163"/>
              <a:gd name="connsiteX19" fmla="*/ 1118875 w 1879777"/>
              <a:gd name="connsiteY19" fmla="*/ 601892 h 1469163"/>
              <a:gd name="connsiteX20" fmla="*/ 1026978 w 1879777"/>
              <a:gd name="connsiteY20" fmla="*/ 752029 h 1469163"/>
              <a:gd name="connsiteX21" fmla="*/ 861172 w 1879777"/>
              <a:gd name="connsiteY21" fmla="*/ 803570 h 1469163"/>
              <a:gd name="connsiteX22" fmla="*/ 800664 w 1879777"/>
              <a:gd name="connsiteY22" fmla="*/ 752029 h 1469163"/>
              <a:gd name="connsiteX23" fmla="*/ 737939 w 1879777"/>
              <a:gd name="connsiteY23" fmla="*/ 727393 h 1469163"/>
              <a:gd name="connsiteX24" fmla="*/ 686399 w 1879777"/>
              <a:gd name="connsiteY24" fmla="*/ 803570 h 1469163"/>
              <a:gd name="connsiteX25" fmla="*/ 731240 w 1879777"/>
              <a:gd name="connsiteY25" fmla="*/ 843927 h 1469163"/>
              <a:gd name="connsiteX26" fmla="*/ 684236 w 1879777"/>
              <a:gd name="connsiteY26" fmla="*/ 890983 h 1469163"/>
              <a:gd name="connsiteX27" fmla="*/ 641611 w 1879777"/>
              <a:gd name="connsiteY27" fmla="*/ 962201 h 1469163"/>
              <a:gd name="connsiteX28" fmla="*/ 583846 w 1879777"/>
              <a:gd name="connsiteY28" fmla="*/ 991796 h 1469163"/>
              <a:gd name="connsiteX29" fmla="*/ 545810 w 1879777"/>
              <a:gd name="connsiteY29" fmla="*/ 1017170 h 1469163"/>
              <a:gd name="connsiteX30" fmla="*/ 472588 w 1879777"/>
              <a:gd name="connsiteY30" fmla="*/ 1077732 h 1469163"/>
              <a:gd name="connsiteX31" fmla="*/ 423315 w 1879777"/>
              <a:gd name="connsiteY31" fmla="*/ 1127004 h 1469163"/>
              <a:gd name="connsiteX32" fmla="*/ 375415 w 1879777"/>
              <a:gd name="connsiteY32" fmla="*/ 1200226 h 1469163"/>
              <a:gd name="connsiteX33" fmla="*/ 317650 w 1879777"/>
              <a:gd name="connsiteY33" fmla="*/ 1291754 h 1469163"/>
              <a:gd name="connsiteX34" fmla="*/ 223273 w 1879777"/>
              <a:gd name="connsiteY34" fmla="*/ 1291754 h 1469163"/>
              <a:gd name="connsiteX35" fmla="*/ 152847 w 1879777"/>
              <a:gd name="connsiteY35" fmla="*/ 1366401 h 1469163"/>
              <a:gd name="connsiteX36" fmla="*/ 116235 w 1879777"/>
              <a:gd name="connsiteY36" fmla="*/ 1436827 h 1469163"/>
              <a:gd name="connsiteX37" fmla="*/ 58470 w 1879777"/>
              <a:gd name="connsiteY37" fmla="*/ 1466422 h 1469163"/>
              <a:gd name="connsiteX38" fmla="*/ 2129 w 1879777"/>
              <a:gd name="connsiteY38" fmla="*/ 1419946 h 1469163"/>
              <a:gd name="connsiteX39" fmla="*/ 40164 w 1879777"/>
              <a:gd name="connsiteY39" fmla="*/ 1350944 h 1469163"/>
              <a:gd name="connsiteX40" fmla="*/ 80996 w 1879777"/>
              <a:gd name="connsiteY40" fmla="*/ 1308688 h 1469163"/>
              <a:gd name="connsiteX41" fmla="*/ 64115 w 1879777"/>
              <a:gd name="connsiteY41" fmla="*/ 1232617 h 1469163"/>
              <a:gd name="connsiteX42" fmla="*/ 89490 w 1879777"/>
              <a:gd name="connsiteY42" fmla="*/ 1205871 h 1469163"/>
              <a:gd name="connsiteX43" fmla="*/ 130321 w 1879777"/>
              <a:gd name="connsiteY43" fmla="*/ 1259363 h 1469163"/>
              <a:gd name="connsiteX44" fmla="*/ 148626 w 1879777"/>
              <a:gd name="connsiteY44" fmla="*/ 1207242 h 1469163"/>
              <a:gd name="connsiteX45" fmla="*/ 145830 w 1879777"/>
              <a:gd name="connsiteY45" fmla="*/ 1166411 h 1469163"/>
              <a:gd name="connsiteX46" fmla="*/ 193731 w 1879777"/>
              <a:gd name="connsiteY46" fmla="*/ 1188937 h 1469163"/>
              <a:gd name="connsiteX47" fmla="*/ 278242 w 1879777"/>
              <a:gd name="connsiteY47" fmla="*/ 1152326 h 1469163"/>
              <a:gd name="connsiteX48" fmla="*/ 309209 w 1879777"/>
              <a:gd name="connsiteY48" fmla="*/ 1056577 h 1469163"/>
              <a:gd name="connsiteX49" fmla="*/ 226122 w 1879777"/>
              <a:gd name="connsiteY49" fmla="*/ 1005881 h 1469163"/>
              <a:gd name="connsiteX50" fmla="*/ 241631 w 1879777"/>
              <a:gd name="connsiteY50" fmla="*/ 943895 h 1469163"/>
              <a:gd name="connsiteX51" fmla="*/ 336008 w 1879777"/>
              <a:gd name="connsiteY51" fmla="*/ 977710 h 1469163"/>
              <a:gd name="connsiteX52" fmla="*/ 375468 w 1879777"/>
              <a:gd name="connsiteY52" fmla="*/ 903064 h 1469163"/>
              <a:gd name="connsiteX53" fmla="*/ 513472 w 1879777"/>
              <a:gd name="connsiteY53" fmla="*/ 808687 h 1469163"/>
              <a:gd name="connsiteX54" fmla="*/ 589543 w 1879777"/>
              <a:gd name="connsiteY54" fmla="*/ 741109 h 1469163"/>
              <a:gd name="connsiteX55" fmla="*/ 613493 w 1879777"/>
              <a:gd name="connsiteY55" fmla="*/ 625631 h 1469163"/>
              <a:gd name="connsiteX56" fmla="*/ 588118 w 1879777"/>
              <a:gd name="connsiteY56" fmla="*/ 574935 h 1469163"/>
              <a:gd name="connsiteX57" fmla="*/ 648680 w 1879777"/>
              <a:gd name="connsiteY57" fmla="*/ 583375 h 1469163"/>
              <a:gd name="connsiteX58" fmla="*/ 690936 w 1879777"/>
              <a:gd name="connsiteY58" fmla="*/ 611546 h 1469163"/>
              <a:gd name="connsiteX59" fmla="*/ 768379 w 1879777"/>
              <a:gd name="connsiteY59" fmla="*/ 584800 h 1469163"/>
              <a:gd name="connsiteX60" fmla="*/ 781040 w 1879777"/>
              <a:gd name="connsiteY60" fmla="*/ 504508 h 1469163"/>
              <a:gd name="connsiteX61" fmla="*/ 816227 w 1879777"/>
              <a:gd name="connsiteY61" fmla="*/ 477762 h 1469163"/>
              <a:gd name="connsiteX62" fmla="*/ 858482 w 1879777"/>
              <a:gd name="connsiteY62" fmla="*/ 453812 h 1469163"/>
              <a:gd name="connsiteX63" fmla="*/ 939934 w 1879777"/>
              <a:gd name="connsiteY63" fmla="*/ 436931 h 1469163"/>
              <a:gd name="connsiteX64" fmla="*/ 930333 w 1879777"/>
              <a:gd name="connsiteY64" fmla="*/ 314383 h 1469163"/>
              <a:gd name="connsiteX65" fmla="*/ 920468 w 1879777"/>
              <a:gd name="connsiteY65" fmla="*/ 241161 h 1469163"/>
              <a:gd name="connsiteX66" fmla="*/ 988098 w 1879777"/>
              <a:gd name="connsiteY66" fmla="*/ 159498 h 1469163"/>
              <a:gd name="connsiteX67" fmla="*/ 1021914 w 1879777"/>
              <a:gd name="connsiteY67" fmla="*/ 211619 h 1469163"/>
              <a:gd name="connsiteX68" fmla="*/ 1058525 w 1879777"/>
              <a:gd name="connsiteY68" fmla="*/ 296131 h 1469163"/>
              <a:gd name="connsiteX69" fmla="*/ 1069814 w 1879777"/>
              <a:gd name="connsiteY69" fmla="*/ 351047 h 1469163"/>
              <a:gd name="connsiteX70" fmla="*/ 1131800 w 1879777"/>
              <a:gd name="connsiteY70" fmla="*/ 394728 h 1469163"/>
              <a:gd name="connsiteX71" fmla="*/ 1365605 w 1879777"/>
              <a:gd name="connsiteY71" fmla="*/ 339811 h 1469163"/>
              <a:gd name="connsiteX72" fmla="*/ 1441676 w 1879777"/>
              <a:gd name="connsiteY72" fmla="*/ 283470 h 1469163"/>
              <a:gd name="connsiteX73" fmla="*/ 1476863 w 1879777"/>
              <a:gd name="connsiteY73" fmla="*/ 246859 h 1469163"/>
              <a:gd name="connsiteX74" fmla="*/ 1486728 w 1879777"/>
              <a:gd name="connsiteY74" fmla="*/ 213043 h 1469163"/>
              <a:gd name="connsiteX75" fmla="*/ 1499389 w 1879777"/>
              <a:gd name="connsiteY75" fmla="*/ 167991 h 1469163"/>
              <a:gd name="connsiteX76" fmla="*/ 1558526 w 1879777"/>
              <a:gd name="connsiteY76" fmla="*/ 137025 h 1469163"/>
              <a:gd name="connsiteX77" fmla="*/ 1581052 w 1879777"/>
              <a:gd name="connsiteY77" fmla="*/ 83533 h 1469163"/>
              <a:gd name="connsiteX78" fmla="*/ 1640189 w 1879777"/>
              <a:gd name="connsiteY78" fmla="*/ 48346 h 1469163"/>
              <a:gd name="connsiteX79" fmla="*/ 1692310 w 1879777"/>
              <a:gd name="connsiteY79" fmla="*/ 21072 h 146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79777" h="1469163">
                <a:moveTo>
                  <a:pt x="1692151" y="20861"/>
                </a:moveTo>
                <a:cubicBezTo>
                  <a:pt x="1713780" y="17432"/>
                  <a:pt x="1719108" y="20861"/>
                  <a:pt x="1731242" y="10838"/>
                </a:cubicBezTo>
                <a:cubicBezTo>
                  <a:pt x="1743376" y="815"/>
                  <a:pt x="1741265" y="-241"/>
                  <a:pt x="1755561" y="815"/>
                </a:cubicBezTo>
                <a:cubicBezTo>
                  <a:pt x="1769805" y="1870"/>
                  <a:pt x="1776241" y="-1137"/>
                  <a:pt x="1783574" y="498"/>
                </a:cubicBezTo>
                <a:cubicBezTo>
                  <a:pt x="1799400" y="3980"/>
                  <a:pt x="1803620" y="5035"/>
                  <a:pt x="1813696" y="5035"/>
                </a:cubicBezTo>
                <a:cubicBezTo>
                  <a:pt x="1823772" y="5035"/>
                  <a:pt x="1818444" y="16641"/>
                  <a:pt x="1836433" y="20861"/>
                </a:cubicBezTo>
                <a:cubicBezTo>
                  <a:pt x="1854369" y="25081"/>
                  <a:pt x="1857534" y="27719"/>
                  <a:pt x="1866028" y="39325"/>
                </a:cubicBezTo>
                <a:cubicBezTo>
                  <a:pt x="1874469" y="50931"/>
                  <a:pt x="1880272" y="64700"/>
                  <a:pt x="1879744" y="78943"/>
                </a:cubicBezTo>
                <a:cubicBezTo>
                  <a:pt x="1879217" y="93187"/>
                  <a:pt x="1880272" y="96352"/>
                  <a:pt x="1866556" y="102207"/>
                </a:cubicBezTo>
                <a:cubicBezTo>
                  <a:pt x="1852840" y="108010"/>
                  <a:pt x="1827992" y="113813"/>
                  <a:pt x="1823772" y="122254"/>
                </a:cubicBezTo>
                <a:cubicBezTo>
                  <a:pt x="1819552" y="130694"/>
                  <a:pt x="1807946" y="155014"/>
                  <a:pt x="1821135" y="163982"/>
                </a:cubicBezTo>
                <a:cubicBezTo>
                  <a:pt x="1834323" y="172950"/>
                  <a:pt x="1831157" y="171895"/>
                  <a:pt x="1842764" y="186139"/>
                </a:cubicBezTo>
                <a:cubicBezTo>
                  <a:pt x="1854369" y="200382"/>
                  <a:pt x="1860805" y="203020"/>
                  <a:pt x="1860700" y="213624"/>
                </a:cubicBezTo>
                <a:cubicBezTo>
                  <a:pt x="1860542" y="241161"/>
                  <a:pt x="1853789" y="263581"/>
                  <a:pt x="1842605" y="281465"/>
                </a:cubicBezTo>
                <a:cubicBezTo>
                  <a:pt x="1831421" y="299401"/>
                  <a:pt x="1809001" y="308369"/>
                  <a:pt x="1770913" y="301617"/>
                </a:cubicBezTo>
                <a:cubicBezTo>
                  <a:pt x="1732825" y="294917"/>
                  <a:pt x="1723329" y="283681"/>
                  <a:pt x="1692257" y="290433"/>
                </a:cubicBezTo>
                <a:cubicBezTo>
                  <a:pt x="1661132" y="297133"/>
                  <a:pt x="1605107" y="306101"/>
                  <a:pt x="1564803" y="330790"/>
                </a:cubicBezTo>
                <a:cubicBezTo>
                  <a:pt x="1524447" y="355426"/>
                  <a:pt x="1493111" y="402482"/>
                  <a:pt x="1461723" y="411450"/>
                </a:cubicBezTo>
                <a:cubicBezTo>
                  <a:pt x="1430334" y="420419"/>
                  <a:pt x="1347458" y="440571"/>
                  <a:pt x="1311585" y="465207"/>
                </a:cubicBezTo>
                <a:cubicBezTo>
                  <a:pt x="1275713" y="489843"/>
                  <a:pt x="1147995" y="554835"/>
                  <a:pt x="1118875" y="601892"/>
                </a:cubicBezTo>
                <a:cubicBezTo>
                  <a:pt x="1089755" y="648948"/>
                  <a:pt x="1060635" y="729609"/>
                  <a:pt x="1026978" y="752029"/>
                </a:cubicBezTo>
                <a:cubicBezTo>
                  <a:pt x="993374" y="774450"/>
                  <a:pt x="894777" y="803570"/>
                  <a:pt x="861172" y="803570"/>
                </a:cubicBezTo>
                <a:cubicBezTo>
                  <a:pt x="827568" y="803570"/>
                  <a:pt x="814116" y="783418"/>
                  <a:pt x="800664" y="752029"/>
                </a:cubicBezTo>
                <a:cubicBezTo>
                  <a:pt x="787212" y="720641"/>
                  <a:pt x="767060" y="713941"/>
                  <a:pt x="737939" y="727393"/>
                </a:cubicBezTo>
                <a:cubicBezTo>
                  <a:pt x="708819" y="740845"/>
                  <a:pt x="675215" y="794602"/>
                  <a:pt x="686399" y="803570"/>
                </a:cubicBezTo>
                <a:cubicBezTo>
                  <a:pt x="697583" y="812538"/>
                  <a:pt x="735671" y="828206"/>
                  <a:pt x="731240" y="843927"/>
                </a:cubicBezTo>
                <a:cubicBezTo>
                  <a:pt x="726756" y="859594"/>
                  <a:pt x="690988" y="870831"/>
                  <a:pt x="684236" y="890983"/>
                </a:cubicBezTo>
                <a:cubicBezTo>
                  <a:pt x="677484" y="911135"/>
                  <a:pt x="678275" y="952336"/>
                  <a:pt x="641611" y="962201"/>
                </a:cubicBezTo>
                <a:cubicBezTo>
                  <a:pt x="605000" y="972066"/>
                  <a:pt x="583846" y="976286"/>
                  <a:pt x="583846" y="991796"/>
                </a:cubicBezTo>
                <a:cubicBezTo>
                  <a:pt x="583846" y="1007305"/>
                  <a:pt x="572556" y="1014321"/>
                  <a:pt x="545810" y="1017170"/>
                </a:cubicBezTo>
                <a:cubicBezTo>
                  <a:pt x="519064" y="1019966"/>
                  <a:pt x="482453" y="1050985"/>
                  <a:pt x="472588" y="1077732"/>
                </a:cubicBezTo>
                <a:cubicBezTo>
                  <a:pt x="462723" y="1104478"/>
                  <a:pt x="434552" y="1105902"/>
                  <a:pt x="423315" y="1127004"/>
                </a:cubicBezTo>
                <a:cubicBezTo>
                  <a:pt x="412027" y="1148105"/>
                  <a:pt x="375415" y="1177700"/>
                  <a:pt x="375415" y="1200226"/>
                </a:cubicBezTo>
                <a:cubicBezTo>
                  <a:pt x="375415" y="1222752"/>
                  <a:pt x="355685" y="1280517"/>
                  <a:pt x="317650" y="1291754"/>
                </a:cubicBezTo>
                <a:cubicBezTo>
                  <a:pt x="279614" y="1303043"/>
                  <a:pt x="250072" y="1280465"/>
                  <a:pt x="223273" y="1291754"/>
                </a:cubicBezTo>
                <a:cubicBezTo>
                  <a:pt x="196527" y="1303043"/>
                  <a:pt x="175372" y="1349519"/>
                  <a:pt x="152847" y="1366401"/>
                </a:cubicBezTo>
                <a:cubicBezTo>
                  <a:pt x="130321" y="1383282"/>
                  <a:pt x="130321" y="1415673"/>
                  <a:pt x="116235" y="1436827"/>
                </a:cubicBezTo>
                <a:cubicBezTo>
                  <a:pt x="102150" y="1457929"/>
                  <a:pt x="99355" y="1476287"/>
                  <a:pt x="58470" y="1466422"/>
                </a:cubicBezTo>
                <a:cubicBezTo>
                  <a:pt x="17639" y="1456557"/>
                  <a:pt x="-7736" y="1453761"/>
                  <a:pt x="2129" y="1419946"/>
                </a:cubicBezTo>
                <a:cubicBezTo>
                  <a:pt x="11994" y="1386131"/>
                  <a:pt x="3553" y="1373470"/>
                  <a:pt x="40164" y="1350944"/>
                </a:cubicBezTo>
                <a:cubicBezTo>
                  <a:pt x="76776" y="1328418"/>
                  <a:pt x="80996" y="1336858"/>
                  <a:pt x="80996" y="1308688"/>
                </a:cubicBezTo>
                <a:cubicBezTo>
                  <a:pt x="80996" y="1280517"/>
                  <a:pt x="59895" y="1255196"/>
                  <a:pt x="64115" y="1232617"/>
                </a:cubicBezTo>
                <a:cubicBezTo>
                  <a:pt x="68335" y="1210091"/>
                  <a:pt x="83845" y="1186141"/>
                  <a:pt x="89490" y="1205871"/>
                </a:cubicBezTo>
                <a:cubicBezTo>
                  <a:pt x="95134" y="1225601"/>
                  <a:pt x="104999" y="1286162"/>
                  <a:pt x="130321" y="1259363"/>
                </a:cubicBezTo>
                <a:cubicBezTo>
                  <a:pt x="155695" y="1232617"/>
                  <a:pt x="159916" y="1229768"/>
                  <a:pt x="148626" y="1207242"/>
                </a:cubicBezTo>
                <a:cubicBezTo>
                  <a:pt x="137337" y="1184716"/>
                  <a:pt x="117660" y="1170631"/>
                  <a:pt x="145830" y="1166411"/>
                </a:cubicBezTo>
                <a:cubicBezTo>
                  <a:pt x="174001" y="1162190"/>
                  <a:pt x="166932" y="1187512"/>
                  <a:pt x="193731" y="1188937"/>
                </a:cubicBezTo>
                <a:cubicBezTo>
                  <a:pt x="220477" y="1190361"/>
                  <a:pt x="259937" y="1188937"/>
                  <a:pt x="278242" y="1152326"/>
                </a:cubicBezTo>
                <a:cubicBezTo>
                  <a:pt x="296548" y="1115714"/>
                  <a:pt x="328939" y="1093189"/>
                  <a:pt x="309209" y="1056577"/>
                </a:cubicBezTo>
                <a:cubicBezTo>
                  <a:pt x="289479" y="1019966"/>
                  <a:pt x="234563" y="1062222"/>
                  <a:pt x="226122" y="1005881"/>
                </a:cubicBezTo>
                <a:cubicBezTo>
                  <a:pt x="217681" y="949540"/>
                  <a:pt x="196527" y="941099"/>
                  <a:pt x="241631" y="943895"/>
                </a:cubicBezTo>
                <a:cubicBezTo>
                  <a:pt x="286683" y="946691"/>
                  <a:pt x="310633" y="988947"/>
                  <a:pt x="336008" y="977710"/>
                </a:cubicBezTo>
                <a:cubicBezTo>
                  <a:pt x="361382" y="966421"/>
                  <a:pt x="348669" y="939675"/>
                  <a:pt x="375468" y="903064"/>
                </a:cubicBezTo>
                <a:cubicBezTo>
                  <a:pt x="402214" y="866452"/>
                  <a:pt x="478285" y="850943"/>
                  <a:pt x="513472" y="808687"/>
                </a:cubicBezTo>
                <a:cubicBezTo>
                  <a:pt x="548659" y="766431"/>
                  <a:pt x="568389" y="769227"/>
                  <a:pt x="589543" y="741109"/>
                </a:cubicBezTo>
                <a:cubicBezTo>
                  <a:pt x="610644" y="712939"/>
                  <a:pt x="613493" y="666463"/>
                  <a:pt x="613493" y="625631"/>
                </a:cubicBezTo>
                <a:cubicBezTo>
                  <a:pt x="613493" y="584800"/>
                  <a:pt x="569813" y="581951"/>
                  <a:pt x="588118" y="574935"/>
                </a:cubicBezTo>
                <a:cubicBezTo>
                  <a:pt x="606424" y="567866"/>
                  <a:pt x="617714" y="590444"/>
                  <a:pt x="648680" y="583375"/>
                </a:cubicBezTo>
                <a:cubicBezTo>
                  <a:pt x="679647" y="576359"/>
                  <a:pt x="647256" y="614342"/>
                  <a:pt x="690936" y="611546"/>
                </a:cubicBezTo>
                <a:cubicBezTo>
                  <a:pt x="734616" y="608750"/>
                  <a:pt x="769803" y="612970"/>
                  <a:pt x="768379" y="584800"/>
                </a:cubicBezTo>
                <a:cubicBezTo>
                  <a:pt x="766954" y="556629"/>
                  <a:pt x="762734" y="511577"/>
                  <a:pt x="781040" y="504508"/>
                </a:cubicBezTo>
                <a:cubicBezTo>
                  <a:pt x="799345" y="497492"/>
                  <a:pt x="792329" y="481982"/>
                  <a:pt x="816227" y="477762"/>
                </a:cubicBezTo>
                <a:cubicBezTo>
                  <a:pt x="840176" y="473542"/>
                  <a:pt x="827515" y="458032"/>
                  <a:pt x="858482" y="453812"/>
                </a:cubicBezTo>
                <a:cubicBezTo>
                  <a:pt x="889449" y="449592"/>
                  <a:pt x="936822" y="460881"/>
                  <a:pt x="939934" y="436931"/>
                </a:cubicBezTo>
                <a:cubicBezTo>
                  <a:pt x="942994" y="412980"/>
                  <a:pt x="940198" y="341182"/>
                  <a:pt x="930333" y="314383"/>
                </a:cubicBezTo>
                <a:cubicBezTo>
                  <a:pt x="920468" y="287637"/>
                  <a:pt x="913452" y="258042"/>
                  <a:pt x="920468" y="241161"/>
                </a:cubicBezTo>
                <a:cubicBezTo>
                  <a:pt x="927484" y="224280"/>
                  <a:pt x="968369" y="155225"/>
                  <a:pt x="988098" y="159498"/>
                </a:cubicBezTo>
                <a:cubicBezTo>
                  <a:pt x="1007828" y="163718"/>
                  <a:pt x="1009200" y="153853"/>
                  <a:pt x="1021914" y="211619"/>
                </a:cubicBezTo>
                <a:cubicBezTo>
                  <a:pt x="1034574" y="269384"/>
                  <a:pt x="1058525" y="270756"/>
                  <a:pt x="1058525" y="296131"/>
                </a:cubicBezTo>
                <a:cubicBezTo>
                  <a:pt x="1058525" y="321505"/>
                  <a:pt x="1062745" y="318656"/>
                  <a:pt x="1069814" y="351047"/>
                </a:cubicBezTo>
                <a:cubicBezTo>
                  <a:pt x="1076883" y="383438"/>
                  <a:pt x="1093765" y="396099"/>
                  <a:pt x="1131800" y="394728"/>
                </a:cubicBezTo>
                <a:cubicBezTo>
                  <a:pt x="1169835" y="393303"/>
                  <a:pt x="1344451" y="373626"/>
                  <a:pt x="1365605" y="339811"/>
                </a:cubicBezTo>
                <a:cubicBezTo>
                  <a:pt x="1386706" y="305996"/>
                  <a:pt x="1417725" y="298979"/>
                  <a:pt x="1441676" y="283470"/>
                </a:cubicBezTo>
                <a:cubicBezTo>
                  <a:pt x="1465626" y="267960"/>
                  <a:pt x="1461406" y="258095"/>
                  <a:pt x="1476863" y="246859"/>
                </a:cubicBezTo>
                <a:cubicBezTo>
                  <a:pt x="1492372" y="235569"/>
                  <a:pt x="1488152" y="241214"/>
                  <a:pt x="1486728" y="213043"/>
                </a:cubicBezTo>
                <a:cubicBezTo>
                  <a:pt x="1485303" y="184873"/>
                  <a:pt x="1488152" y="176432"/>
                  <a:pt x="1499389" y="167991"/>
                </a:cubicBezTo>
                <a:cubicBezTo>
                  <a:pt x="1510678" y="159551"/>
                  <a:pt x="1538849" y="169416"/>
                  <a:pt x="1558526" y="137025"/>
                </a:cubicBezTo>
                <a:cubicBezTo>
                  <a:pt x="1578256" y="104634"/>
                  <a:pt x="1558526" y="97565"/>
                  <a:pt x="1581052" y="83533"/>
                </a:cubicBezTo>
                <a:cubicBezTo>
                  <a:pt x="1603578" y="69447"/>
                  <a:pt x="1626103" y="83533"/>
                  <a:pt x="1640189" y="48346"/>
                </a:cubicBezTo>
                <a:cubicBezTo>
                  <a:pt x="1654274" y="13159"/>
                  <a:pt x="1671577" y="24343"/>
                  <a:pt x="1692310" y="21072"/>
                </a:cubicBezTo>
                <a:close/>
              </a:path>
            </a:pathLst>
          </a:custGeom>
          <a:solidFill>
            <a:schemeClr val="bg1"/>
          </a:solidFill>
          <a:ln w="1582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3" name="フリーフォーム: 図形 102">
            <a:extLst>
              <a:ext uri="{FF2B5EF4-FFF2-40B4-BE49-F238E27FC236}">
                <a16:creationId xmlns:a16="http://schemas.microsoft.com/office/drawing/2014/main" id="{A8E3C64A-FECE-5830-041C-A5EB1DD42137}"/>
              </a:ext>
            </a:extLst>
          </p:cNvPr>
          <p:cNvSpPr/>
          <p:nvPr/>
        </p:nvSpPr>
        <p:spPr>
          <a:xfrm>
            <a:off x="4722576" y="4888757"/>
            <a:ext cx="1102571" cy="1112167"/>
          </a:xfrm>
          <a:custGeom>
            <a:avLst/>
            <a:gdLst>
              <a:gd name="connsiteX0" fmla="*/ 1091131 w 1102571"/>
              <a:gd name="connsiteY0" fmla="*/ 92247 h 1112167"/>
              <a:gd name="connsiteX1" fmla="*/ 926328 w 1102571"/>
              <a:gd name="connsiteY1" fmla="*/ 138723 h 1112167"/>
              <a:gd name="connsiteX2" fmla="*/ 778459 w 1102571"/>
              <a:gd name="connsiteY2" fmla="*/ 64762 h 1112167"/>
              <a:gd name="connsiteX3" fmla="*/ 700278 w 1102571"/>
              <a:gd name="connsiteY3" fmla="*/ 5625 h 1112167"/>
              <a:gd name="connsiteX4" fmla="*/ 603105 w 1102571"/>
              <a:gd name="connsiteY4" fmla="*/ 139461 h 1112167"/>
              <a:gd name="connsiteX5" fmla="*/ 533365 w 1102571"/>
              <a:gd name="connsiteY5" fmla="*/ 273931 h 1112167"/>
              <a:gd name="connsiteX6" fmla="*/ 400266 w 1102571"/>
              <a:gd name="connsiteY6" fmla="*/ 434514 h 1112167"/>
              <a:gd name="connsiteX7" fmla="*/ 328416 w 1102571"/>
              <a:gd name="connsiteY7" fmla="*/ 559171 h 1112167"/>
              <a:gd name="connsiteX8" fmla="*/ 288270 w 1102571"/>
              <a:gd name="connsiteY8" fmla="*/ 633132 h 1112167"/>
              <a:gd name="connsiteX9" fmla="*/ 172053 w 1102571"/>
              <a:gd name="connsiteY9" fmla="*/ 740855 h 1112167"/>
              <a:gd name="connsiteX10" fmla="*/ 68550 w 1102571"/>
              <a:gd name="connsiteY10" fmla="*/ 821147 h 1112167"/>
              <a:gd name="connsiteX11" fmla="*/ 13634 w 1102571"/>
              <a:gd name="connsiteY11" fmla="*/ 877752 h 1112167"/>
              <a:gd name="connsiteX12" fmla="*/ 13634 w 1102571"/>
              <a:gd name="connsiteY12" fmla="*/ 940423 h 1112167"/>
              <a:gd name="connsiteX13" fmla="*/ 47449 w 1102571"/>
              <a:gd name="connsiteY13" fmla="*/ 1021822 h 1112167"/>
              <a:gd name="connsiteX14" fmla="*/ 134071 w 1102571"/>
              <a:gd name="connsiteY14" fmla="*/ 1013382 h 1112167"/>
              <a:gd name="connsiteX15" fmla="*/ 142511 w 1102571"/>
              <a:gd name="connsiteY15" fmla="*/ 1104224 h 1112167"/>
              <a:gd name="connsiteX16" fmla="*/ 172106 w 1102571"/>
              <a:gd name="connsiteY16" fmla="*/ 940423 h 1112167"/>
              <a:gd name="connsiteX17" fmla="*/ 182657 w 1102571"/>
              <a:gd name="connsiteY17" fmla="*/ 850689 h 1112167"/>
              <a:gd name="connsiteX18" fmla="*/ 252398 w 1102571"/>
              <a:gd name="connsiteY18" fmla="*/ 789442 h 1112167"/>
              <a:gd name="connsiteX19" fmla="*/ 366452 w 1102571"/>
              <a:gd name="connsiteY19" fmla="*/ 745076 h 1112167"/>
              <a:gd name="connsiteX20" fmla="*/ 398157 w 1102571"/>
              <a:gd name="connsiteY20" fmla="*/ 643683 h 1112167"/>
              <a:gd name="connsiteX21" fmla="*/ 446743 w 1102571"/>
              <a:gd name="connsiteY21" fmla="*/ 633132 h 1112167"/>
              <a:gd name="connsiteX22" fmla="*/ 459404 w 1102571"/>
              <a:gd name="connsiteY22" fmla="*/ 531739 h 1112167"/>
              <a:gd name="connsiteX23" fmla="*/ 531255 w 1102571"/>
              <a:gd name="connsiteY23" fmla="*/ 459888 h 1112167"/>
              <a:gd name="connsiteX24" fmla="*/ 609436 w 1102571"/>
              <a:gd name="connsiteY24" fmla="*/ 417632 h 1112167"/>
              <a:gd name="connsiteX25" fmla="*/ 666463 w 1102571"/>
              <a:gd name="connsiteY25" fmla="*/ 339451 h 1112167"/>
              <a:gd name="connsiteX26" fmla="*/ 831266 w 1102571"/>
              <a:gd name="connsiteY26" fmla="*/ 316187 h 1112167"/>
              <a:gd name="connsiteX27" fmla="*/ 877742 w 1102571"/>
              <a:gd name="connsiteY27" fmla="*/ 265490 h 1112167"/>
              <a:gd name="connsiteX28" fmla="*/ 936879 w 1102571"/>
              <a:gd name="connsiteY28" fmla="*/ 187309 h 1112167"/>
              <a:gd name="connsiteX29" fmla="*/ 1012950 w 1102571"/>
              <a:gd name="connsiteY29" fmla="*/ 204191 h 1112167"/>
              <a:gd name="connsiteX30" fmla="*/ 1063646 w 1102571"/>
              <a:gd name="connsiteY30" fmla="*/ 164045 h 1112167"/>
              <a:gd name="connsiteX31" fmla="*/ 1091131 w 1102571"/>
              <a:gd name="connsiteY31" fmla="*/ 92194 h 111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02571" h="1112167">
                <a:moveTo>
                  <a:pt x="1091131" y="92247"/>
                </a:moveTo>
                <a:cubicBezTo>
                  <a:pt x="1051988" y="111344"/>
                  <a:pt x="1006619" y="145053"/>
                  <a:pt x="926328" y="138723"/>
                </a:cubicBezTo>
                <a:cubicBezTo>
                  <a:pt x="846036" y="132393"/>
                  <a:pt x="801671" y="111238"/>
                  <a:pt x="778459" y="64762"/>
                </a:cubicBezTo>
                <a:cubicBezTo>
                  <a:pt x="755247" y="18286"/>
                  <a:pt x="740424" y="-13419"/>
                  <a:pt x="700278" y="5625"/>
                </a:cubicBezTo>
                <a:cubicBezTo>
                  <a:pt x="660132" y="24669"/>
                  <a:pt x="653802" y="91614"/>
                  <a:pt x="603105" y="139461"/>
                </a:cubicBezTo>
                <a:cubicBezTo>
                  <a:pt x="552409" y="187309"/>
                  <a:pt x="590444" y="227455"/>
                  <a:pt x="533365" y="273931"/>
                </a:cubicBezTo>
                <a:cubicBezTo>
                  <a:pt x="476338" y="320407"/>
                  <a:pt x="429861" y="396478"/>
                  <a:pt x="400266" y="434514"/>
                </a:cubicBezTo>
                <a:cubicBezTo>
                  <a:pt x="370672" y="472549"/>
                  <a:pt x="324196" y="508475"/>
                  <a:pt x="328416" y="559171"/>
                </a:cubicBezTo>
                <a:cubicBezTo>
                  <a:pt x="332636" y="609867"/>
                  <a:pt x="336857" y="601427"/>
                  <a:pt x="288270" y="633132"/>
                </a:cubicBezTo>
                <a:cubicBezTo>
                  <a:pt x="239684" y="664837"/>
                  <a:pt x="205869" y="711313"/>
                  <a:pt x="172053" y="740855"/>
                </a:cubicBezTo>
                <a:cubicBezTo>
                  <a:pt x="138238" y="770450"/>
                  <a:pt x="87542" y="791552"/>
                  <a:pt x="68550" y="821147"/>
                </a:cubicBezTo>
                <a:cubicBezTo>
                  <a:pt x="49559" y="850742"/>
                  <a:pt x="45286" y="868836"/>
                  <a:pt x="13634" y="877752"/>
                </a:cubicBezTo>
                <a:cubicBezTo>
                  <a:pt x="-18071" y="886667"/>
                  <a:pt x="15744" y="899170"/>
                  <a:pt x="13634" y="940423"/>
                </a:cubicBezTo>
                <a:cubicBezTo>
                  <a:pt x="11524" y="981677"/>
                  <a:pt x="973" y="1032373"/>
                  <a:pt x="47449" y="1021822"/>
                </a:cubicBezTo>
                <a:cubicBezTo>
                  <a:pt x="93925" y="1011272"/>
                  <a:pt x="123520" y="994337"/>
                  <a:pt x="134071" y="1013382"/>
                </a:cubicBezTo>
                <a:cubicBezTo>
                  <a:pt x="144621" y="1032373"/>
                  <a:pt x="110806" y="1142259"/>
                  <a:pt x="142511" y="1104224"/>
                </a:cubicBezTo>
                <a:cubicBezTo>
                  <a:pt x="174216" y="1066188"/>
                  <a:pt x="163613" y="1000562"/>
                  <a:pt x="172106" y="940423"/>
                </a:cubicBezTo>
                <a:cubicBezTo>
                  <a:pt x="180547" y="880284"/>
                  <a:pt x="159446" y="871843"/>
                  <a:pt x="182657" y="850689"/>
                </a:cubicBezTo>
                <a:cubicBezTo>
                  <a:pt x="205921" y="829587"/>
                  <a:pt x="208032" y="799992"/>
                  <a:pt x="252398" y="789442"/>
                </a:cubicBezTo>
                <a:cubicBezTo>
                  <a:pt x="296763" y="778891"/>
                  <a:pt x="360121" y="781001"/>
                  <a:pt x="366452" y="745076"/>
                </a:cubicBezTo>
                <a:cubicBezTo>
                  <a:pt x="372782" y="709150"/>
                  <a:pt x="377002" y="656344"/>
                  <a:pt x="398157" y="643683"/>
                </a:cubicBezTo>
                <a:cubicBezTo>
                  <a:pt x="419258" y="631022"/>
                  <a:pt x="446743" y="669057"/>
                  <a:pt x="446743" y="633132"/>
                </a:cubicBezTo>
                <a:cubicBezTo>
                  <a:pt x="446743" y="597207"/>
                  <a:pt x="436192" y="559171"/>
                  <a:pt x="459404" y="531739"/>
                </a:cubicBezTo>
                <a:cubicBezTo>
                  <a:pt x="482668" y="504254"/>
                  <a:pt x="482668" y="483153"/>
                  <a:pt x="531255" y="459888"/>
                </a:cubicBezTo>
                <a:cubicBezTo>
                  <a:pt x="579841" y="436624"/>
                  <a:pt x="596722" y="451448"/>
                  <a:pt x="609436" y="417632"/>
                </a:cubicBezTo>
                <a:cubicBezTo>
                  <a:pt x="622097" y="383817"/>
                  <a:pt x="641141" y="347892"/>
                  <a:pt x="666463" y="339451"/>
                </a:cubicBezTo>
                <a:cubicBezTo>
                  <a:pt x="691837" y="331011"/>
                  <a:pt x="810111" y="333121"/>
                  <a:pt x="831266" y="316187"/>
                </a:cubicBezTo>
                <a:cubicBezTo>
                  <a:pt x="852367" y="299306"/>
                  <a:pt x="850257" y="288702"/>
                  <a:pt x="877742" y="265490"/>
                </a:cubicBezTo>
                <a:cubicBezTo>
                  <a:pt x="905227" y="242226"/>
                  <a:pt x="900953" y="197913"/>
                  <a:pt x="936879" y="187309"/>
                </a:cubicBezTo>
                <a:cubicBezTo>
                  <a:pt x="972804" y="176758"/>
                  <a:pt x="983355" y="216904"/>
                  <a:pt x="1012950" y="204191"/>
                </a:cubicBezTo>
                <a:cubicBezTo>
                  <a:pt x="1042545" y="191529"/>
                  <a:pt x="1050986" y="191529"/>
                  <a:pt x="1063646" y="164045"/>
                </a:cubicBezTo>
                <a:cubicBezTo>
                  <a:pt x="1076307" y="136560"/>
                  <a:pt x="1124208" y="76051"/>
                  <a:pt x="1091131" y="92194"/>
                </a:cubicBezTo>
                <a:close/>
              </a:path>
            </a:pathLst>
          </a:custGeom>
          <a:solidFill>
            <a:schemeClr val="bg1"/>
          </a:solidFill>
          <a:ln w="1582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4" name="フリーフォーム: 図形 103">
            <a:extLst>
              <a:ext uri="{FF2B5EF4-FFF2-40B4-BE49-F238E27FC236}">
                <a16:creationId xmlns:a16="http://schemas.microsoft.com/office/drawing/2014/main" id="{77F54E75-16B9-03BD-2CFE-235150165A80}"/>
              </a:ext>
            </a:extLst>
          </p:cNvPr>
          <p:cNvSpPr/>
          <p:nvPr/>
        </p:nvSpPr>
        <p:spPr>
          <a:xfrm>
            <a:off x="5821681" y="5703885"/>
            <a:ext cx="310171" cy="235212"/>
          </a:xfrm>
          <a:custGeom>
            <a:avLst/>
            <a:gdLst>
              <a:gd name="connsiteX0" fmla="*/ 287828 w 310171"/>
              <a:gd name="connsiteY0" fmla="*/ 54935 h 235212"/>
              <a:gd name="connsiteX1" fmla="*/ 307716 w 310171"/>
              <a:gd name="connsiteY1" fmla="*/ 70392 h 235212"/>
              <a:gd name="connsiteX2" fmla="*/ 287828 w 310171"/>
              <a:gd name="connsiteY2" fmla="*/ 92443 h 235212"/>
              <a:gd name="connsiteX3" fmla="*/ 261345 w 310171"/>
              <a:gd name="connsiteY3" fmla="*/ 102361 h 235212"/>
              <a:gd name="connsiteX4" fmla="*/ 231539 w 310171"/>
              <a:gd name="connsiteY4" fmla="*/ 127893 h 235212"/>
              <a:gd name="connsiteX5" fmla="*/ 200626 w 310171"/>
              <a:gd name="connsiteY5" fmla="*/ 127893 h 235212"/>
              <a:gd name="connsiteX6" fmla="*/ 175251 w 310171"/>
              <a:gd name="connsiteY6" fmla="*/ 159757 h 235212"/>
              <a:gd name="connsiteX7" fmla="*/ 137743 w 310171"/>
              <a:gd name="connsiteY7" fmla="*/ 180753 h 235212"/>
              <a:gd name="connsiteX8" fmla="*/ 104614 w 310171"/>
              <a:gd name="connsiteY8" fmla="*/ 180753 h 235212"/>
              <a:gd name="connsiteX9" fmla="*/ 80346 w 310171"/>
              <a:gd name="connsiteY9" fmla="*/ 212774 h 235212"/>
              <a:gd name="connsiteX10" fmla="*/ 47218 w 310171"/>
              <a:gd name="connsiteY10" fmla="*/ 228231 h 235212"/>
              <a:gd name="connsiteX11" fmla="*/ 36192 w 310171"/>
              <a:gd name="connsiteY11" fmla="*/ 193994 h 235212"/>
              <a:gd name="connsiteX12" fmla="*/ 33712 w 310171"/>
              <a:gd name="connsiteY12" fmla="*/ 168620 h 235212"/>
              <a:gd name="connsiteX13" fmla="*/ 3853 w 310171"/>
              <a:gd name="connsiteY13" fmla="*/ 179645 h 235212"/>
              <a:gd name="connsiteX14" fmla="*/ 3853 w 310171"/>
              <a:gd name="connsiteY14" fmla="*/ 145038 h 235212"/>
              <a:gd name="connsiteX15" fmla="*/ 19627 w 310171"/>
              <a:gd name="connsiteY15" fmla="*/ 94659 h 235212"/>
              <a:gd name="connsiteX16" fmla="*/ 106829 w 310171"/>
              <a:gd name="connsiteY16" fmla="*/ 74770 h 235212"/>
              <a:gd name="connsiteX17" fmla="*/ 155099 w 310171"/>
              <a:gd name="connsiteY17" fmla="*/ 48288 h 235212"/>
              <a:gd name="connsiteX18" fmla="*/ 184114 w 310171"/>
              <a:gd name="connsiteY18" fmla="*/ 20698 h 235212"/>
              <a:gd name="connsiteX19" fmla="*/ 208380 w 310171"/>
              <a:gd name="connsiteY19" fmla="*/ 20698 h 235212"/>
              <a:gd name="connsiteX20" fmla="*/ 226053 w 310171"/>
              <a:gd name="connsiteY20" fmla="*/ 810 h 235212"/>
              <a:gd name="connsiteX21" fmla="*/ 250320 w 310171"/>
              <a:gd name="connsiteY21" fmla="*/ 21805 h 235212"/>
              <a:gd name="connsiteX22" fmla="*/ 287828 w 310171"/>
              <a:gd name="connsiteY22" fmla="*/ 54935 h 23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10171" h="235212">
                <a:moveTo>
                  <a:pt x="287828" y="54935"/>
                </a:moveTo>
                <a:cubicBezTo>
                  <a:pt x="299697" y="57572"/>
                  <a:pt x="316526" y="63745"/>
                  <a:pt x="307716" y="70392"/>
                </a:cubicBezTo>
                <a:cubicBezTo>
                  <a:pt x="298906" y="77039"/>
                  <a:pt x="286720" y="80310"/>
                  <a:pt x="287828" y="92443"/>
                </a:cubicBezTo>
                <a:cubicBezTo>
                  <a:pt x="288935" y="104576"/>
                  <a:pt x="274587" y="93551"/>
                  <a:pt x="261345" y="102361"/>
                </a:cubicBezTo>
                <a:cubicBezTo>
                  <a:pt x="248104" y="111170"/>
                  <a:pt x="235970" y="120350"/>
                  <a:pt x="231539" y="127893"/>
                </a:cubicBezTo>
                <a:cubicBezTo>
                  <a:pt x="227108" y="135437"/>
                  <a:pt x="211651" y="117026"/>
                  <a:pt x="200626" y="127893"/>
                </a:cubicBezTo>
                <a:cubicBezTo>
                  <a:pt x="189600" y="138761"/>
                  <a:pt x="197302" y="157541"/>
                  <a:pt x="175251" y="159757"/>
                </a:cubicBezTo>
                <a:cubicBezTo>
                  <a:pt x="153200" y="161972"/>
                  <a:pt x="150984" y="174106"/>
                  <a:pt x="137743" y="180753"/>
                </a:cubicBezTo>
                <a:cubicBezTo>
                  <a:pt x="124501" y="187400"/>
                  <a:pt x="122286" y="170835"/>
                  <a:pt x="104614" y="180753"/>
                </a:cubicBezTo>
                <a:cubicBezTo>
                  <a:pt x="86941" y="190671"/>
                  <a:pt x="91373" y="199533"/>
                  <a:pt x="80346" y="212774"/>
                </a:cubicBezTo>
                <a:cubicBezTo>
                  <a:pt x="69321" y="226016"/>
                  <a:pt x="53865" y="245904"/>
                  <a:pt x="47218" y="228231"/>
                </a:cubicBezTo>
                <a:cubicBezTo>
                  <a:pt x="40571" y="210559"/>
                  <a:pt x="28437" y="206180"/>
                  <a:pt x="36192" y="193994"/>
                </a:cubicBezTo>
                <a:cubicBezTo>
                  <a:pt x="43894" y="181861"/>
                  <a:pt x="38935" y="163080"/>
                  <a:pt x="33712" y="168620"/>
                </a:cubicBezTo>
                <a:cubicBezTo>
                  <a:pt x="28490" y="174159"/>
                  <a:pt x="6861" y="189615"/>
                  <a:pt x="3853" y="179645"/>
                </a:cubicBezTo>
                <a:cubicBezTo>
                  <a:pt x="847" y="169727"/>
                  <a:pt x="-3057" y="162183"/>
                  <a:pt x="3853" y="145038"/>
                </a:cubicBezTo>
                <a:cubicBezTo>
                  <a:pt x="10764" y="127893"/>
                  <a:pt x="-11287" y="101253"/>
                  <a:pt x="19627" y="94659"/>
                </a:cubicBezTo>
                <a:cubicBezTo>
                  <a:pt x="50541" y="88011"/>
                  <a:pt x="86941" y="89119"/>
                  <a:pt x="106829" y="74770"/>
                </a:cubicBezTo>
                <a:cubicBezTo>
                  <a:pt x="126717" y="60421"/>
                  <a:pt x="134947" y="69231"/>
                  <a:pt x="155099" y="48288"/>
                </a:cubicBezTo>
                <a:cubicBezTo>
                  <a:pt x="175251" y="27292"/>
                  <a:pt x="168656" y="21805"/>
                  <a:pt x="184114" y="20698"/>
                </a:cubicBezTo>
                <a:cubicBezTo>
                  <a:pt x="199571" y="19590"/>
                  <a:pt x="195139" y="30615"/>
                  <a:pt x="208380" y="20698"/>
                </a:cubicBezTo>
                <a:cubicBezTo>
                  <a:pt x="221621" y="10780"/>
                  <a:pt x="211704" y="-3569"/>
                  <a:pt x="226053" y="810"/>
                </a:cubicBezTo>
                <a:cubicBezTo>
                  <a:pt x="240402" y="5241"/>
                  <a:pt x="232700" y="18482"/>
                  <a:pt x="250320" y="21805"/>
                </a:cubicBezTo>
                <a:cubicBezTo>
                  <a:pt x="267992" y="25129"/>
                  <a:pt x="274217" y="51928"/>
                  <a:pt x="287828" y="54935"/>
                </a:cubicBezTo>
                <a:close/>
              </a:path>
            </a:pathLst>
          </a:custGeom>
          <a:solidFill>
            <a:schemeClr val="bg1"/>
          </a:solidFill>
          <a:ln w="1582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43E6516-2626-61BA-CC41-7FC92811C9D5}"/>
              </a:ext>
            </a:extLst>
          </p:cNvPr>
          <p:cNvGrpSpPr/>
          <p:nvPr/>
        </p:nvGrpSpPr>
        <p:grpSpPr>
          <a:xfrm>
            <a:off x="5155911" y="6000924"/>
            <a:ext cx="469195" cy="377795"/>
            <a:chOff x="6663129" y="-1816924"/>
            <a:chExt cx="469195" cy="377795"/>
          </a:xfrm>
        </p:grpSpPr>
        <p:sp>
          <p:nvSpPr>
            <p:cNvPr id="105" name="フリーフォーム: 図形 104">
              <a:extLst>
                <a:ext uri="{FF2B5EF4-FFF2-40B4-BE49-F238E27FC236}">
                  <a16:creationId xmlns:a16="http://schemas.microsoft.com/office/drawing/2014/main" id="{6F8C32A4-CEA0-F79A-ACE2-09E4D21793E5}"/>
                </a:ext>
              </a:extLst>
            </p:cNvPr>
            <p:cNvSpPr/>
            <p:nvPr/>
          </p:nvSpPr>
          <p:spPr>
            <a:xfrm>
              <a:off x="7031402" y="-1816924"/>
              <a:ext cx="100922" cy="49287"/>
            </a:xfrm>
            <a:custGeom>
              <a:avLst/>
              <a:gdLst>
                <a:gd name="connsiteX0" fmla="*/ 86149 w 100922"/>
                <a:gd name="connsiteY0" fmla="*/ 48869 h 49287"/>
                <a:gd name="connsiteX1" fmla="*/ 45317 w 100922"/>
                <a:gd name="connsiteY1" fmla="*/ 41167 h 49287"/>
                <a:gd name="connsiteX2" fmla="*/ 2270 w 100922"/>
                <a:gd name="connsiteY2" fmla="*/ 39901 h 49287"/>
                <a:gd name="connsiteX3" fmla="*/ 43102 w 100922"/>
                <a:gd name="connsiteY3" fmla="*/ 23494 h 49287"/>
                <a:gd name="connsiteX4" fmla="*/ 57503 w 100922"/>
                <a:gd name="connsiteY4" fmla="*/ 3342 h 49287"/>
                <a:gd name="connsiteX5" fmla="*/ 81770 w 100922"/>
                <a:gd name="connsiteY5" fmla="*/ 24497 h 49287"/>
                <a:gd name="connsiteX6" fmla="*/ 86202 w 100922"/>
                <a:gd name="connsiteY6" fmla="*/ 48922 h 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922" h="49287">
                  <a:moveTo>
                    <a:pt x="86149" y="48869"/>
                  </a:moveTo>
                  <a:cubicBezTo>
                    <a:pt x="67738" y="45071"/>
                    <a:pt x="60775" y="35628"/>
                    <a:pt x="45317" y="41167"/>
                  </a:cubicBezTo>
                  <a:cubicBezTo>
                    <a:pt x="29860" y="46706"/>
                    <a:pt x="-9863" y="55200"/>
                    <a:pt x="2270" y="39901"/>
                  </a:cubicBezTo>
                  <a:cubicBezTo>
                    <a:pt x="14404" y="24602"/>
                    <a:pt x="40833" y="42275"/>
                    <a:pt x="43102" y="23494"/>
                  </a:cubicBezTo>
                  <a:cubicBezTo>
                    <a:pt x="45317" y="4714"/>
                    <a:pt x="44263" y="-5784"/>
                    <a:pt x="57503" y="3342"/>
                  </a:cubicBezTo>
                  <a:cubicBezTo>
                    <a:pt x="70744" y="12469"/>
                    <a:pt x="54180" y="21015"/>
                    <a:pt x="81770" y="24497"/>
                  </a:cubicBezTo>
                  <a:cubicBezTo>
                    <a:pt x="109361" y="27926"/>
                    <a:pt x="103768" y="52562"/>
                    <a:pt x="86202" y="48922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6" name="フリーフォーム: 図形 105">
              <a:extLst>
                <a:ext uri="{FF2B5EF4-FFF2-40B4-BE49-F238E27FC236}">
                  <a16:creationId xmlns:a16="http://schemas.microsoft.com/office/drawing/2014/main" id="{AD73E7E1-1329-433E-A1AE-C00B6D13CE1E}"/>
                </a:ext>
              </a:extLst>
            </p:cNvPr>
            <p:cNvSpPr/>
            <p:nvPr/>
          </p:nvSpPr>
          <p:spPr>
            <a:xfrm>
              <a:off x="6843681" y="-1678659"/>
              <a:ext cx="132704" cy="112031"/>
            </a:xfrm>
            <a:custGeom>
              <a:avLst/>
              <a:gdLst>
                <a:gd name="connsiteX0" fmla="*/ 130432 w 132704"/>
                <a:gd name="connsiteY0" fmla="*/ 17642 h 112031"/>
                <a:gd name="connsiteX1" fmla="*/ 78575 w 132704"/>
                <a:gd name="connsiteY1" fmla="*/ 4401 h 112031"/>
                <a:gd name="connsiteX2" fmla="*/ 41067 w 132704"/>
                <a:gd name="connsiteY2" fmla="*/ 11048 h 112031"/>
                <a:gd name="connsiteX3" fmla="*/ 1343 w 132704"/>
                <a:gd name="connsiteY3" fmla="*/ 32044 h 112031"/>
                <a:gd name="connsiteX4" fmla="*/ 38851 w 132704"/>
                <a:gd name="connsiteY4" fmla="*/ 68444 h 112031"/>
                <a:gd name="connsiteX5" fmla="*/ 56524 w 132704"/>
                <a:gd name="connsiteY5" fmla="*/ 110384 h 112031"/>
                <a:gd name="connsiteX6" fmla="*/ 130484 w 132704"/>
                <a:gd name="connsiteY6" fmla="*/ 72876 h 112031"/>
                <a:gd name="connsiteX7" fmla="*/ 110597 w 132704"/>
                <a:gd name="connsiteY7" fmla="*/ 56047 h 112031"/>
                <a:gd name="connsiteX8" fmla="*/ 130484 w 132704"/>
                <a:gd name="connsiteY8" fmla="*/ 17695 h 1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704" h="112031">
                  <a:moveTo>
                    <a:pt x="130432" y="17642"/>
                  </a:moveTo>
                  <a:cubicBezTo>
                    <a:pt x="100626" y="17431"/>
                    <a:pt x="97302" y="16535"/>
                    <a:pt x="78575" y="4401"/>
                  </a:cubicBezTo>
                  <a:cubicBezTo>
                    <a:pt x="59795" y="-7732"/>
                    <a:pt x="68657" y="8833"/>
                    <a:pt x="41067" y="11048"/>
                  </a:cubicBezTo>
                  <a:cubicBezTo>
                    <a:pt x="13477" y="13264"/>
                    <a:pt x="-5304" y="23182"/>
                    <a:pt x="1343" y="32044"/>
                  </a:cubicBezTo>
                  <a:cubicBezTo>
                    <a:pt x="7990" y="40854"/>
                    <a:pt x="35580" y="54095"/>
                    <a:pt x="38851" y="68444"/>
                  </a:cubicBezTo>
                  <a:cubicBezTo>
                    <a:pt x="42174" y="82794"/>
                    <a:pt x="44390" y="120301"/>
                    <a:pt x="56524" y="110384"/>
                  </a:cubicBezTo>
                  <a:cubicBezTo>
                    <a:pt x="68657" y="100466"/>
                    <a:pt x="139294" y="88333"/>
                    <a:pt x="130484" y="72876"/>
                  </a:cubicBezTo>
                  <a:cubicBezTo>
                    <a:pt x="121675" y="57419"/>
                    <a:pt x="101786" y="72348"/>
                    <a:pt x="110597" y="56047"/>
                  </a:cubicBezTo>
                  <a:cubicBezTo>
                    <a:pt x="119406" y="39746"/>
                    <a:pt x="139347" y="17748"/>
                    <a:pt x="130484" y="17695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dirty="0"/>
            </a:p>
          </p:txBody>
        </p:sp>
        <p:sp>
          <p:nvSpPr>
            <p:cNvPr id="107" name="フリーフォーム: 図形 106">
              <a:extLst>
                <a:ext uri="{FF2B5EF4-FFF2-40B4-BE49-F238E27FC236}">
                  <a16:creationId xmlns:a16="http://schemas.microsoft.com/office/drawing/2014/main" id="{75128A15-B26B-7BED-48A3-BD0C8253A35D}"/>
                </a:ext>
              </a:extLst>
            </p:cNvPr>
            <p:cNvSpPr/>
            <p:nvPr/>
          </p:nvSpPr>
          <p:spPr>
            <a:xfrm>
              <a:off x="6809728" y="-1547481"/>
              <a:ext cx="63268" cy="53202"/>
            </a:xfrm>
            <a:custGeom>
              <a:avLst/>
              <a:gdLst>
                <a:gd name="connsiteX0" fmla="*/ 19787 w 63268"/>
                <a:gd name="connsiteY0" fmla="*/ 53166 h 53202"/>
                <a:gd name="connsiteX1" fmla="*/ 5438 w 63268"/>
                <a:gd name="connsiteY1" fmla="*/ 34386 h 53202"/>
                <a:gd name="connsiteX2" fmla="*/ 39675 w 63268"/>
                <a:gd name="connsiteY2" fmla="*/ 28847 h 53202"/>
                <a:gd name="connsiteX3" fmla="*/ 56240 w 63268"/>
                <a:gd name="connsiteY3" fmla="*/ 148 h 53202"/>
                <a:gd name="connsiteX4" fmla="*/ 56240 w 63268"/>
                <a:gd name="connsiteY4" fmla="*/ 26578 h 53202"/>
                <a:gd name="connsiteX5" fmla="*/ 19840 w 63268"/>
                <a:gd name="connsiteY5" fmla="*/ 53166 h 5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68" h="53202">
                  <a:moveTo>
                    <a:pt x="19787" y="53166"/>
                  </a:moveTo>
                  <a:cubicBezTo>
                    <a:pt x="-1473" y="52005"/>
                    <a:pt x="-4480" y="39925"/>
                    <a:pt x="5438" y="34386"/>
                  </a:cubicBezTo>
                  <a:cubicBezTo>
                    <a:pt x="15356" y="28847"/>
                    <a:pt x="28596" y="36601"/>
                    <a:pt x="39675" y="28847"/>
                  </a:cubicBezTo>
                  <a:cubicBezTo>
                    <a:pt x="50700" y="21144"/>
                    <a:pt x="47377" y="-2067"/>
                    <a:pt x="56240" y="148"/>
                  </a:cubicBezTo>
                  <a:cubicBezTo>
                    <a:pt x="65049" y="2364"/>
                    <a:pt x="66158" y="20986"/>
                    <a:pt x="56240" y="26578"/>
                  </a:cubicBezTo>
                  <a:cubicBezTo>
                    <a:pt x="46322" y="32170"/>
                    <a:pt x="39675" y="54221"/>
                    <a:pt x="19840" y="53166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8" name="フリーフォーム: 図形 107">
              <a:extLst>
                <a:ext uri="{FF2B5EF4-FFF2-40B4-BE49-F238E27FC236}">
                  <a16:creationId xmlns:a16="http://schemas.microsoft.com/office/drawing/2014/main" id="{2AF57FEF-FDF1-4846-21BC-A3D2020E447A}"/>
                </a:ext>
              </a:extLst>
            </p:cNvPr>
            <p:cNvSpPr/>
            <p:nvPr/>
          </p:nvSpPr>
          <p:spPr>
            <a:xfrm>
              <a:off x="6663129" y="-1567485"/>
              <a:ext cx="83084" cy="49313"/>
            </a:xfrm>
            <a:custGeom>
              <a:avLst/>
              <a:gdLst>
                <a:gd name="connsiteX0" fmla="*/ 71430 w 83084"/>
                <a:gd name="connsiteY0" fmla="*/ 46582 h 49313"/>
                <a:gd name="connsiteX1" fmla="*/ 32813 w 83084"/>
                <a:gd name="connsiteY1" fmla="*/ 46582 h 49313"/>
                <a:gd name="connsiteX2" fmla="*/ 32813 w 83084"/>
                <a:gd name="connsiteY2" fmla="*/ 19994 h 49313"/>
                <a:gd name="connsiteX3" fmla="*/ 4116 w 83084"/>
                <a:gd name="connsiteY3" fmla="*/ 845 h 49313"/>
                <a:gd name="connsiteX4" fmla="*/ 54865 w 83084"/>
                <a:gd name="connsiteY4" fmla="*/ 8019 h 49313"/>
                <a:gd name="connsiteX5" fmla="*/ 81347 w 83084"/>
                <a:gd name="connsiteY5" fmla="*/ 9127 h 49313"/>
                <a:gd name="connsiteX6" fmla="*/ 74700 w 83084"/>
                <a:gd name="connsiteY6" fmla="*/ 29015 h 49313"/>
                <a:gd name="connsiteX7" fmla="*/ 71377 w 83084"/>
                <a:gd name="connsiteY7" fmla="*/ 46635 h 4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84" h="49313">
                  <a:moveTo>
                    <a:pt x="71430" y="46582"/>
                  </a:moveTo>
                  <a:cubicBezTo>
                    <a:pt x="51594" y="47796"/>
                    <a:pt x="38300" y="52069"/>
                    <a:pt x="32813" y="46582"/>
                  </a:cubicBezTo>
                  <a:cubicBezTo>
                    <a:pt x="27275" y="41096"/>
                    <a:pt x="49378" y="24267"/>
                    <a:pt x="32813" y="19994"/>
                  </a:cubicBezTo>
                  <a:cubicBezTo>
                    <a:pt x="16249" y="15721"/>
                    <a:pt x="-10233" y="5804"/>
                    <a:pt x="4116" y="845"/>
                  </a:cubicBezTo>
                  <a:cubicBezTo>
                    <a:pt x="18465" y="-4114"/>
                    <a:pt x="40516" y="14666"/>
                    <a:pt x="54865" y="8019"/>
                  </a:cubicBezTo>
                  <a:cubicBezTo>
                    <a:pt x="69214" y="1372"/>
                    <a:pt x="89102" y="-1899"/>
                    <a:pt x="81347" y="9127"/>
                  </a:cubicBezTo>
                  <a:cubicBezTo>
                    <a:pt x="73645" y="20153"/>
                    <a:pt x="66998" y="19045"/>
                    <a:pt x="74700" y="29015"/>
                  </a:cubicBezTo>
                  <a:cubicBezTo>
                    <a:pt x="82402" y="38933"/>
                    <a:pt x="85778" y="45738"/>
                    <a:pt x="71377" y="46635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012AAEB0-4112-5B25-2527-D3F7123E09C1}"/>
                </a:ext>
              </a:extLst>
            </p:cNvPr>
            <p:cNvSpPr/>
            <p:nvPr/>
          </p:nvSpPr>
          <p:spPr>
            <a:xfrm>
              <a:off x="6773128" y="-1456226"/>
              <a:ext cx="29795" cy="17097"/>
            </a:xfrm>
            <a:custGeom>
              <a:avLst/>
              <a:gdLst>
                <a:gd name="connsiteX0" fmla="*/ 22730 w 29795"/>
                <a:gd name="connsiteY0" fmla="*/ 14612 h 17097"/>
                <a:gd name="connsiteX1" fmla="*/ 731 w 29795"/>
                <a:gd name="connsiteY1" fmla="*/ 7543 h 17097"/>
                <a:gd name="connsiteX2" fmla="*/ 15608 w 29795"/>
                <a:gd name="connsiteY2" fmla="*/ 474 h 17097"/>
                <a:gd name="connsiteX3" fmla="*/ 22677 w 29795"/>
                <a:gd name="connsiteY3" fmla="*/ 14665 h 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95" h="17097">
                  <a:moveTo>
                    <a:pt x="22730" y="14612"/>
                  </a:moveTo>
                  <a:cubicBezTo>
                    <a:pt x="11441" y="20943"/>
                    <a:pt x="-3489" y="13926"/>
                    <a:pt x="731" y="7543"/>
                  </a:cubicBezTo>
                  <a:cubicBezTo>
                    <a:pt x="5005" y="1160"/>
                    <a:pt x="-693" y="3270"/>
                    <a:pt x="15608" y="474"/>
                  </a:cubicBezTo>
                  <a:cubicBezTo>
                    <a:pt x="31909" y="-2375"/>
                    <a:pt x="34019" y="8282"/>
                    <a:pt x="22677" y="14665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5160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67F1870-5E34-4E26-715A-803B43FE1754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D4052FF-6A71-C0E4-BEFB-4F11E9650B35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76" y="44391"/>
            <a:ext cx="105156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　　　の面積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95" name="タイトル 1">
            <a:extLst>
              <a:ext uri="{FF2B5EF4-FFF2-40B4-BE49-F238E27FC236}">
                <a16:creationId xmlns:a16="http://schemas.microsoft.com/office/drawing/2014/main" id="{DC66A648-E5A9-442A-A013-FAE9AEF95DA3}"/>
              </a:ext>
            </a:extLst>
          </p:cNvPr>
          <p:cNvSpPr txBox="1">
            <a:spLocks/>
          </p:cNvSpPr>
          <p:nvPr/>
        </p:nvSpPr>
        <p:spPr>
          <a:xfrm>
            <a:off x="297660" y="1280989"/>
            <a:ext cx="8394594" cy="11048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択捉島は日本で一番大きな島であり、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沖縄本島の約</a:t>
            </a:r>
            <a:r>
              <a:rPr lang="en-US" altLang="ja-JP" sz="3200" dirty="0">
                <a:solidFill>
                  <a:schemeClr val="bg1"/>
                </a:solidFill>
              </a:rPr>
              <a:t>2.6</a:t>
            </a:r>
            <a:r>
              <a:rPr lang="ja-JP" altLang="en-US" sz="3200" dirty="0">
                <a:solidFill>
                  <a:schemeClr val="bg1"/>
                </a:solidFill>
              </a:rPr>
              <a:t>倍の面積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A315515-64FD-46B9-847B-F3B18F576632}"/>
              </a:ext>
            </a:extLst>
          </p:cNvPr>
          <p:cNvGrpSpPr/>
          <p:nvPr/>
        </p:nvGrpSpPr>
        <p:grpSpPr>
          <a:xfrm>
            <a:off x="8097184" y="2712463"/>
            <a:ext cx="3458376" cy="3458376"/>
            <a:chOff x="8034188" y="2712463"/>
            <a:chExt cx="3458376" cy="3458376"/>
          </a:xfrm>
        </p:grpSpPr>
        <p:grpSp>
          <p:nvGrpSpPr>
            <p:cNvPr id="43" name="グループ化 42">
              <a:extLst>
                <a:ext uri="{FF2B5EF4-FFF2-40B4-BE49-F238E27FC236}">
                  <a16:creationId xmlns:a16="http://schemas.microsoft.com/office/drawing/2014/main" id="{1D4E5F69-03A1-421C-91EA-ECB0DDAA7A60}"/>
                </a:ext>
              </a:extLst>
            </p:cNvPr>
            <p:cNvGrpSpPr/>
            <p:nvPr/>
          </p:nvGrpSpPr>
          <p:grpSpPr>
            <a:xfrm>
              <a:off x="8034188" y="2712463"/>
              <a:ext cx="3458376" cy="3458376"/>
              <a:chOff x="8311815" y="2596351"/>
              <a:chExt cx="3458376" cy="3458376"/>
            </a:xfrm>
          </p:grpSpPr>
          <p:sp>
            <p:nvSpPr>
              <p:cNvPr id="44" name="楕円 43">
                <a:extLst>
                  <a:ext uri="{FF2B5EF4-FFF2-40B4-BE49-F238E27FC236}">
                    <a16:creationId xmlns:a16="http://schemas.microsoft.com/office/drawing/2014/main" id="{1F85A1A2-C536-453E-9ACF-3C64E13103A1}"/>
                  </a:ext>
                </a:extLst>
              </p:cNvPr>
              <p:cNvSpPr/>
              <p:nvPr/>
            </p:nvSpPr>
            <p:spPr>
              <a:xfrm>
                <a:off x="8311815" y="2596351"/>
                <a:ext cx="3458376" cy="3458376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F791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D0E02F7D-0162-4FF7-A85F-E583D2B3593D}"/>
                  </a:ext>
                </a:extLst>
              </p:cNvPr>
              <p:cNvSpPr txBox="1"/>
              <p:nvPr/>
            </p:nvSpPr>
            <p:spPr>
              <a:xfrm>
                <a:off x="8783589" y="2964662"/>
                <a:ext cx="260011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800" b="1" dirty="0">
                    <a:solidFill>
                      <a:srgbClr val="0B4E7C"/>
                    </a:solidFill>
                  </a:rPr>
                  <a:t>沖縄本島</a:t>
                </a:r>
                <a:endParaRPr kumimoji="1" lang="en-US" altLang="ja-JP" sz="2800" b="1" dirty="0">
                  <a:solidFill>
                    <a:srgbClr val="0B4E7C"/>
                  </a:solidFill>
                </a:endParaRPr>
              </a:p>
              <a:p>
                <a:pPr algn="ctr"/>
                <a:r>
                  <a:rPr lang="en-US" altLang="ja-JP" sz="3600" b="1" dirty="0">
                    <a:solidFill>
                      <a:srgbClr val="0B4E7C"/>
                    </a:solidFill>
                  </a:rPr>
                  <a:t>1</a:t>
                </a:r>
                <a:r>
                  <a:rPr kumimoji="1" lang="en-US" altLang="ja-JP" sz="3600" b="1" dirty="0">
                    <a:solidFill>
                      <a:srgbClr val="0B4E7C"/>
                    </a:solidFill>
                  </a:rPr>
                  <a:t>,208㎢</a:t>
                </a:r>
                <a:endParaRPr kumimoji="1" lang="ja-JP" altLang="en-US" sz="3600" b="1" dirty="0">
                  <a:solidFill>
                    <a:srgbClr val="0B4E7C"/>
                  </a:solidFill>
                </a:endParaRPr>
              </a:p>
            </p:txBody>
          </p:sp>
        </p:grpSp>
        <p:pic>
          <p:nvPicPr>
            <p:cNvPr id="47" name="グラフィックス 46">
              <a:extLst>
                <a:ext uri="{FF2B5EF4-FFF2-40B4-BE49-F238E27FC236}">
                  <a16:creationId xmlns:a16="http://schemas.microsoft.com/office/drawing/2014/main" id="{B08782E2-DEC7-4E24-A6CF-AC5BBE6E4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343359">
              <a:off x="9480201" y="4472081"/>
              <a:ext cx="651631" cy="825400"/>
            </a:xfrm>
            <a:prstGeom prst="rect">
              <a:avLst/>
            </a:prstGeom>
          </p:spPr>
        </p:pic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CE8EF73E-7024-459A-834D-7C7740E6DE28}"/>
              </a:ext>
            </a:extLst>
          </p:cNvPr>
          <p:cNvGrpSpPr/>
          <p:nvPr/>
        </p:nvGrpSpPr>
        <p:grpSpPr>
          <a:xfrm>
            <a:off x="1636637" y="2849048"/>
            <a:ext cx="2882221" cy="1140523"/>
            <a:chOff x="4894738" y="2410037"/>
            <a:chExt cx="2882221" cy="1140523"/>
          </a:xfrm>
        </p:grpSpPr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6D117FA8-1C47-425E-AEC7-C3BD83A44439}"/>
                </a:ext>
              </a:extLst>
            </p:cNvPr>
            <p:cNvGrpSpPr/>
            <p:nvPr/>
          </p:nvGrpSpPr>
          <p:grpSpPr>
            <a:xfrm>
              <a:off x="4894738" y="2410037"/>
              <a:ext cx="2779797" cy="1140523"/>
              <a:chOff x="5874108" y="1846350"/>
              <a:chExt cx="2779797" cy="1140523"/>
            </a:xfrm>
          </p:grpSpPr>
          <p:sp>
            <p:nvSpPr>
              <p:cNvPr id="52" name="四角形: 角を丸くする 51">
                <a:extLst>
                  <a:ext uri="{FF2B5EF4-FFF2-40B4-BE49-F238E27FC236}">
                    <a16:creationId xmlns:a16="http://schemas.microsoft.com/office/drawing/2014/main" id="{5653446F-6528-405D-BF2C-460F0A513317}"/>
                  </a:ext>
                </a:extLst>
              </p:cNvPr>
              <p:cNvSpPr/>
              <p:nvPr/>
            </p:nvSpPr>
            <p:spPr>
              <a:xfrm>
                <a:off x="5874108" y="2041828"/>
                <a:ext cx="2779797" cy="945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タイトル 1">
                <a:extLst>
                  <a:ext uri="{FF2B5EF4-FFF2-40B4-BE49-F238E27FC236}">
                    <a16:creationId xmlns:a16="http://schemas.microsoft.com/office/drawing/2014/main" id="{7112977B-2188-4F43-83DC-AF13FCEF6A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4109" y="1846350"/>
                <a:ext cx="2779796" cy="1104899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altLang="ja-JP" sz="4400" dirty="0">
                    <a:solidFill>
                      <a:srgbClr val="FC7404"/>
                    </a:solidFill>
                  </a:rPr>
                  <a:t>3,167㎢</a:t>
                </a:r>
                <a:endParaRPr lang="en-US" altLang="ja-JP" sz="6000" dirty="0">
                  <a:solidFill>
                    <a:srgbClr val="FC7404"/>
                  </a:solidFill>
                </a:endParaRPr>
              </a:p>
            </p:txBody>
          </p:sp>
        </p:grpSp>
        <p:sp>
          <p:nvSpPr>
            <p:cNvPr id="51" name="二等辺三角形 50">
              <a:extLst>
                <a:ext uri="{FF2B5EF4-FFF2-40B4-BE49-F238E27FC236}">
                  <a16:creationId xmlns:a16="http://schemas.microsoft.com/office/drawing/2014/main" id="{2E151583-58DB-4841-9D8D-E24285D603CE}"/>
                </a:ext>
              </a:extLst>
            </p:cNvPr>
            <p:cNvSpPr/>
            <p:nvPr/>
          </p:nvSpPr>
          <p:spPr>
            <a:xfrm rot="5637028">
              <a:off x="7589311" y="3009635"/>
              <a:ext cx="201548" cy="17374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06F54CCD-BB9D-4286-A93C-BC7B1E1965A2}"/>
              </a:ext>
            </a:extLst>
          </p:cNvPr>
          <p:cNvSpPr txBox="1"/>
          <p:nvPr/>
        </p:nvSpPr>
        <p:spPr>
          <a:xfrm>
            <a:off x="2543719" y="2642748"/>
            <a:ext cx="171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</a:rPr>
              <a:t>択捉島</a:t>
            </a:r>
          </a:p>
        </p:txBody>
      </p:sp>
      <p:pic>
        <p:nvPicPr>
          <p:cNvPr id="55" name="グラフィックス 54">
            <a:extLst>
              <a:ext uri="{FF2B5EF4-FFF2-40B4-BE49-F238E27FC236}">
                <a16:creationId xmlns:a16="http://schemas.microsoft.com/office/drawing/2014/main" id="{AE8A2F74-BB04-4BD2-A5DF-15DE0FC138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8813658" flipV="1">
            <a:off x="6292056" y="3037514"/>
            <a:ext cx="1336192" cy="1128746"/>
          </a:xfrm>
          <a:prstGeom prst="rect">
            <a:avLst/>
          </a:prstGeom>
        </p:spPr>
      </p:pic>
      <p:sp>
        <p:nvSpPr>
          <p:cNvPr id="59" name="タイトル 1">
            <a:extLst>
              <a:ext uri="{FF2B5EF4-FFF2-40B4-BE49-F238E27FC236}">
                <a16:creationId xmlns:a16="http://schemas.microsoft.com/office/drawing/2014/main" id="{08069391-9598-4E59-B0EA-0E05B3ABA739}"/>
              </a:ext>
            </a:extLst>
          </p:cNvPr>
          <p:cNvSpPr txBox="1">
            <a:spLocks/>
          </p:cNvSpPr>
          <p:nvPr/>
        </p:nvSpPr>
        <p:spPr>
          <a:xfrm>
            <a:off x="5947734" y="2155308"/>
            <a:ext cx="2824990" cy="133512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約</a:t>
            </a:r>
            <a:r>
              <a:rPr lang="en-US" altLang="ja-JP" sz="5400" dirty="0">
                <a:solidFill>
                  <a:schemeClr val="bg1"/>
                </a:solidFill>
              </a:rPr>
              <a:t>2.6</a:t>
            </a:r>
            <a:r>
              <a:rPr lang="ja-JP" altLang="en-US" sz="3200" dirty="0">
                <a:solidFill>
                  <a:schemeClr val="bg1"/>
                </a:solidFill>
              </a:rPr>
              <a:t>倍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1F17A522-3A1D-489E-8F16-7A359713A1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676515"/>
              </p:ext>
            </p:extLst>
          </p:nvPr>
        </p:nvGraphicFramePr>
        <p:xfrm>
          <a:off x="4091635" y="-63941"/>
          <a:ext cx="2278291" cy="150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1667524" imgH="1142960" progId="Word.Document.12">
                  <p:embed/>
                </p:oleObj>
              </mc:Choice>
              <mc:Fallback>
                <p:oleObj name="Document" r:id="rId7" imgW="1667524" imgH="1142960" progId="Word.Document.12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17649909-C681-41AB-9F0B-D63714172B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91635" y="-63941"/>
                        <a:ext cx="2278291" cy="150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3F59AE3-B50A-384F-D053-91121809C3E2}"/>
              </a:ext>
            </a:extLst>
          </p:cNvPr>
          <p:cNvGrpSpPr/>
          <p:nvPr/>
        </p:nvGrpSpPr>
        <p:grpSpPr>
          <a:xfrm>
            <a:off x="-1" y="2642747"/>
            <a:ext cx="6710677" cy="4215253"/>
            <a:chOff x="2182342" y="2734040"/>
            <a:chExt cx="6710677" cy="4215253"/>
          </a:xfrm>
        </p:grpSpPr>
        <p:pic>
          <p:nvPicPr>
            <p:cNvPr id="39" name="グラフィックス 38">
              <a:extLst>
                <a:ext uri="{FF2B5EF4-FFF2-40B4-BE49-F238E27FC236}">
                  <a16:creationId xmlns:a16="http://schemas.microsoft.com/office/drawing/2014/main" id="{6C0E8C8E-CDF8-8E60-FE21-D9ECA72B1F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57184" t="28030" r="26419" b="63878"/>
            <a:stretch/>
          </p:blipFill>
          <p:spPr>
            <a:xfrm>
              <a:off x="2182342" y="2734040"/>
              <a:ext cx="6710677" cy="4215253"/>
            </a:xfrm>
            <a:prstGeom prst="rect">
              <a:avLst/>
            </a:prstGeom>
            <a:effectLst/>
          </p:spPr>
        </p:pic>
        <p:sp>
          <p:nvSpPr>
            <p:cNvPr id="41" name="フリーフォーム: 図形 40">
              <a:extLst>
                <a:ext uri="{FF2B5EF4-FFF2-40B4-BE49-F238E27FC236}">
                  <a16:creationId xmlns:a16="http://schemas.microsoft.com/office/drawing/2014/main" id="{A72E3144-739D-8BCC-6214-4EDCA3C0F9F1}"/>
                </a:ext>
              </a:extLst>
            </p:cNvPr>
            <p:cNvSpPr/>
            <p:nvPr/>
          </p:nvSpPr>
          <p:spPr>
            <a:xfrm>
              <a:off x="6073140" y="3537429"/>
              <a:ext cx="1879777" cy="1469163"/>
            </a:xfrm>
            <a:custGeom>
              <a:avLst/>
              <a:gdLst>
                <a:gd name="connsiteX0" fmla="*/ 1692151 w 1879777"/>
                <a:gd name="connsiteY0" fmla="*/ 20861 h 1469163"/>
                <a:gd name="connsiteX1" fmla="*/ 1731242 w 1879777"/>
                <a:gd name="connsiteY1" fmla="*/ 10838 h 1469163"/>
                <a:gd name="connsiteX2" fmla="*/ 1755561 w 1879777"/>
                <a:gd name="connsiteY2" fmla="*/ 815 h 1469163"/>
                <a:gd name="connsiteX3" fmla="*/ 1783574 w 1879777"/>
                <a:gd name="connsiteY3" fmla="*/ 498 h 1469163"/>
                <a:gd name="connsiteX4" fmla="*/ 1813696 w 1879777"/>
                <a:gd name="connsiteY4" fmla="*/ 5035 h 1469163"/>
                <a:gd name="connsiteX5" fmla="*/ 1836433 w 1879777"/>
                <a:gd name="connsiteY5" fmla="*/ 20861 h 1469163"/>
                <a:gd name="connsiteX6" fmla="*/ 1866028 w 1879777"/>
                <a:gd name="connsiteY6" fmla="*/ 39325 h 1469163"/>
                <a:gd name="connsiteX7" fmla="*/ 1879744 w 1879777"/>
                <a:gd name="connsiteY7" fmla="*/ 78943 h 1469163"/>
                <a:gd name="connsiteX8" fmla="*/ 1866556 w 1879777"/>
                <a:gd name="connsiteY8" fmla="*/ 102207 h 1469163"/>
                <a:gd name="connsiteX9" fmla="*/ 1823772 w 1879777"/>
                <a:gd name="connsiteY9" fmla="*/ 122254 h 1469163"/>
                <a:gd name="connsiteX10" fmla="*/ 1821135 w 1879777"/>
                <a:gd name="connsiteY10" fmla="*/ 163982 h 1469163"/>
                <a:gd name="connsiteX11" fmla="*/ 1842764 w 1879777"/>
                <a:gd name="connsiteY11" fmla="*/ 186139 h 1469163"/>
                <a:gd name="connsiteX12" fmla="*/ 1860700 w 1879777"/>
                <a:gd name="connsiteY12" fmla="*/ 213624 h 1469163"/>
                <a:gd name="connsiteX13" fmla="*/ 1842605 w 1879777"/>
                <a:gd name="connsiteY13" fmla="*/ 281465 h 1469163"/>
                <a:gd name="connsiteX14" fmla="*/ 1770913 w 1879777"/>
                <a:gd name="connsiteY14" fmla="*/ 301617 h 1469163"/>
                <a:gd name="connsiteX15" fmla="*/ 1692257 w 1879777"/>
                <a:gd name="connsiteY15" fmla="*/ 290433 h 1469163"/>
                <a:gd name="connsiteX16" fmla="*/ 1564803 w 1879777"/>
                <a:gd name="connsiteY16" fmla="*/ 330790 h 1469163"/>
                <a:gd name="connsiteX17" fmla="*/ 1461723 w 1879777"/>
                <a:gd name="connsiteY17" fmla="*/ 411450 h 1469163"/>
                <a:gd name="connsiteX18" fmla="*/ 1311585 w 1879777"/>
                <a:gd name="connsiteY18" fmla="*/ 465207 h 1469163"/>
                <a:gd name="connsiteX19" fmla="*/ 1118875 w 1879777"/>
                <a:gd name="connsiteY19" fmla="*/ 601892 h 1469163"/>
                <a:gd name="connsiteX20" fmla="*/ 1026978 w 1879777"/>
                <a:gd name="connsiteY20" fmla="*/ 752029 h 1469163"/>
                <a:gd name="connsiteX21" fmla="*/ 861172 w 1879777"/>
                <a:gd name="connsiteY21" fmla="*/ 803570 h 1469163"/>
                <a:gd name="connsiteX22" fmla="*/ 800664 w 1879777"/>
                <a:gd name="connsiteY22" fmla="*/ 752029 h 1469163"/>
                <a:gd name="connsiteX23" fmla="*/ 737939 w 1879777"/>
                <a:gd name="connsiteY23" fmla="*/ 727393 h 1469163"/>
                <a:gd name="connsiteX24" fmla="*/ 686399 w 1879777"/>
                <a:gd name="connsiteY24" fmla="*/ 803570 h 1469163"/>
                <a:gd name="connsiteX25" fmla="*/ 731240 w 1879777"/>
                <a:gd name="connsiteY25" fmla="*/ 843927 h 1469163"/>
                <a:gd name="connsiteX26" fmla="*/ 684236 w 1879777"/>
                <a:gd name="connsiteY26" fmla="*/ 890983 h 1469163"/>
                <a:gd name="connsiteX27" fmla="*/ 641611 w 1879777"/>
                <a:gd name="connsiteY27" fmla="*/ 962201 h 1469163"/>
                <a:gd name="connsiteX28" fmla="*/ 583846 w 1879777"/>
                <a:gd name="connsiteY28" fmla="*/ 991796 h 1469163"/>
                <a:gd name="connsiteX29" fmla="*/ 545810 w 1879777"/>
                <a:gd name="connsiteY29" fmla="*/ 1017170 h 1469163"/>
                <a:gd name="connsiteX30" fmla="*/ 472588 w 1879777"/>
                <a:gd name="connsiteY30" fmla="*/ 1077732 h 1469163"/>
                <a:gd name="connsiteX31" fmla="*/ 423315 w 1879777"/>
                <a:gd name="connsiteY31" fmla="*/ 1127004 h 1469163"/>
                <a:gd name="connsiteX32" fmla="*/ 375415 w 1879777"/>
                <a:gd name="connsiteY32" fmla="*/ 1200226 h 1469163"/>
                <a:gd name="connsiteX33" fmla="*/ 317650 w 1879777"/>
                <a:gd name="connsiteY33" fmla="*/ 1291754 h 1469163"/>
                <a:gd name="connsiteX34" fmla="*/ 223273 w 1879777"/>
                <a:gd name="connsiteY34" fmla="*/ 1291754 h 1469163"/>
                <a:gd name="connsiteX35" fmla="*/ 152847 w 1879777"/>
                <a:gd name="connsiteY35" fmla="*/ 1366401 h 1469163"/>
                <a:gd name="connsiteX36" fmla="*/ 116235 w 1879777"/>
                <a:gd name="connsiteY36" fmla="*/ 1436827 h 1469163"/>
                <a:gd name="connsiteX37" fmla="*/ 58470 w 1879777"/>
                <a:gd name="connsiteY37" fmla="*/ 1466422 h 1469163"/>
                <a:gd name="connsiteX38" fmla="*/ 2129 w 1879777"/>
                <a:gd name="connsiteY38" fmla="*/ 1419946 h 1469163"/>
                <a:gd name="connsiteX39" fmla="*/ 40164 w 1879777"/>
                <a:gd name="connsiteY39" fmla="*/ 1350944 h 1469163"/>
                <a:gd name="connsiteX40" fmla="*/ 80996 w 1879777"/>
                <a:gd name="connsiteY40" fmla="*/ 1308688 h 1469163"/>
                <a:gd name="connsiteX41" fmla="*/ 64115 w 1879777"/>
                <a:gd name="connsiteY41" fmla="*/ 1232617 h 1469163"/>
                <a:gd name="connsiteX42" fmla="*/ 89490 w 1879777"/>
                <a:gd name="connsiteY42" fmla="*/ 1205871 h 1469163"/>
                <a:gd name="connsiteX43" fmla="*/ 130321 w 1879777"/>
                <a:gd name="connsiteY43" fmla="*/ 1259363 h 1469163"/>
                <a:gd name="connsiteX44" fmla="*/ 148626 w 1879777"/>
                <a:gd name="connsiteY44" fmla="*/ 1207242 h 1469163"/>
                <a:gd name="connsiteX45" fmla="*/ 145830 w 1879777"/>
                <a:gd name="connsiteY45" fmla="*/ 1166411 h 1469163"/>
                <a:gd name="connsiteX46" fmla="*/ 193731 w 1879777"/>
                <a:gd name="connsiteY46" fmla="*/ 1188937 h 1469163"/>
                <a:gd name="connsiteX47" fmla="*/ 278242 w 1879777"/>
                <a:gd name="connsiteY47" fmla="*/ 1152326 h 1469163"/>
                <a:gd name="connsiteX48" fmla="*/ 309209 w 1879777"/>
                <a:gd name="connsiteY48" fmla="*/ 1056577 h 1469163"/>
                <a:gd name="connsiteX49" fmla="*/ 226122 w 1879777"/>
                <a:gd name="connsiteY49" fmla="*/ 1005881 h 1469163"/>
                <a:gd name="connsiteX50" fmla="*/ 241631 w 1879777"/>
                <a:gd name="connsiteY50" fmla="*/ 943895 h 1469163"/>
                <a:gd name="connsiteX51" fmla="*/ 336008 w 1879777"/>
                <a:gd name="connsiteY51" fmla="*/ 977710 h 1469163"/>
                <a:gd name="connsiteX52" fmla="*/ 375468 w 1879777"/>
                <a:gd name="connsiteY52" fmla="*/ 903064 h 1469163"/>
                <a:gd name="connsiteX53" fmla="*/ 513472 w 1879777"/>
                <a:gd name="connsiteY53" fmla="*/ 808687 h 1469163"/>
                <a:gd name="connsiteX54" fmla="*/ 589543 w 1879777"/>
                <a:gd name="connsiteY54" fmla="*/ 741109 h 1469163"/>
                <a:gd name="connsiteX55" fmla="*/ 613493 w 1879777"/>
                <a:gd name="connsiteY55" fmla="*/ 625631 h 1469163"/>
                <a:gd name="connsiteX56" fmla="*/ 588118 w 1879777"/>
                <a:gd name="connsiteY56" fmla="*/ 574935 h 1469163"/>
                <a:gd name="connsiteX57" fmla="*/ 648680 w 1879777"/>
                <a:gd name="connsiteY57" fmla="*/ 583375 h 1469163"/>
                <a:gd name="connsiteX58" fmla="*/ 690936 w 1879777"/>
                <a:gd name="connsiteY58" fmla="*/ 611546 h 1469163"/>
                <a:gd name="connsiteX59" fmla="*/ 768379 w 1879777"/>
                <a:gd name="connsiteY59" fmla="*/ 584800 h 1469163"/>
                <a:gd name="connsiteX60" fmla="*/ 781040 w 1879777"/>
                <a:gd name="connsiteY60" fmla="*/ 504508 h 1469163"/>
                <a:gd name="connsiteX61" fmla="*/ 816227 w 1879777"/>
                <a:gd name="connsiteY61" fmla="*/ 477762 h 1469163"/>
                <a:gd name="connsiteX62" fmla="*/ 858482 w 1879777"/>
                <a:gd name="connsiteY62" fmla="*/ 453812 h 1469163"/>
                <a:gd name="connsiteX63" fmla="*/ 939934 w 1879777"/>
                <a:gd name="connsiteY63" fmla="*/ 436931 h 1469163"/>
                <a:gd name="connsiteX64" fmla="*/ 930333 w 1879777"/>
                <a:gd name="connsiteY64" fmla="*/ 314383 h 1469163"/>
                <a:gd name="connsiteX65" fmla="*/ 920468 w 1879777"/>
                <a:gd name="connsiteY65" fmla="*/ 241161 h 1469163"/>
                <a:gd name="connsiteX66" fmla="*/ 988098 w 1879777"/>
                <a:gd name="connsiteY66" fmla="*/ 159498 h 1469163"/>
                <a:gd name="connsiteX67" fmla="*/ 1021914 w 1879777"/>
                <a:gd name="connsiteY67" fmla="*/ 211619 h 1469163"/>
                <a:gd name="connsiteX68" fmla="*/ 1058525 w 1879777"/>
                <a:gd name="connsiteY68" fmla="*/ 296131 h 1469163"/>
                <a:gd name="connsiteX69" fmla="*/ 1069814 w 1879777"/>
                <a:gd name="connsiteY69" fmla="*/ 351047 h 1469163"/>
                <a:gd name="connsiteX70" fmla="*/ 1131800 w 1879777"/>
                <a:gd name="connsiteY70" fmla="*/ 394728 h 1469163"/>
                <a:gd name="connsiteX71" fmla="*/ 1365605 w 1879777"/>
                <a:gd name="connsiteY71" fmla="*/ 339811 h 1469163"/>
                <a:gd name="connsiteX72" fmla="*/ 1441676 w 1879777"/>
                <a:gd name="connsiteY72" fmla="*/ 283470 h 1469163"/>
                <a:gd name="connsiteX73" fmla="*/ 1476863 w 1879777"/>
                <a:gd name="connsiteY73" fmla="*/ 246859 h 1469163"/>
                <a:gd name="connsiteX74" fmla="*/ 1486728 w 1879777"/>
                <a:gd name="connsiteY74" fmla="*/ 213043 h 1469163"/>
                <a:gd name="connsiteX75" fmla="*/ 1499389 w 1879777"/>
                <a:gd name="connsiteY75" fmla="*/ 167991 h 1469163"/>
                <a:gd name="connsiteX76" fmla="*/ 1558526 w 1879777"/>
                <a:gd name="connsiteY76" fmla="*/ 137025 h 1469163"/>
                <a:gd name="connsiteX77" fmla="*/ 1581052 w 1879777"/>
                <a:gd name="connsiteY77" fmla="*/ 83533 h 1469163"/>
                <a:gd name="connsiteX78" fmla="*/ 1640189 w 1879777"/>
                <a:gd name="connsiteY78" fmla="*/ 48346 h 1469163"/>
                <a:gd name="connsiteX79" fmla="*/ 1692310 w 1879777"/>
                <a:gd name="connsiteY79" fmla="*/ 21072 h 1469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879777" h="1469163">
                  <a:moveTo>
                    <a:pt x="1692151" y="20861"/>
                  </a:moveTo>
                  <a:cubicBezTo>
                    <a:pt x="1713780" y="17432"/>
                    <a:pt x="1719108" y="20861"/>
                    <a:pt x="1731242" y="10838"/>
                  </a:cubicBezTo>
                  <a:cubicBezTo>
                    <a:pt x="1743376" y="815"/>
                    <a:pt x="1741265" y="-241"/>
                    <a:pt x="1755561" y="815"/>
                  </a:cubicBezTo>
                  <a:cubicBezTo>
                    <a:pt x="1769805" y="1870"/>
                    <a:pt x="1776241" y="-1137"/>
                    <a:pt x="1783574" y="498"/>
                  </a:cubicBezTo>
                  <a:cubicBezTo>
                    <a:pt x="1799400" y="3980"/>
                    <a:pt x="1803620" y="5035"/>
                    <a:pt x="1813696" y="5035"/>
                  </a:cubicBezTo>
                  <a:cubicBezTo>
                    <a:pt x="1823772" y="5035"/>
                    <a:pt x="1818444" y="16641"/>
                    <a:pt x="1836433" y="20861"/>
                  </a:cubicBezTo>
                  <a:cubicBezTo>
                    <a:pt x="1854369" y="25081"/>
                    <a:pt x="1857534" y="27719"/>
                    <a:pt x="1866028" y="39325"/>
                  </a:cubicBezTo>
                  <a:cubicBezTo>
                    <a:pt x="1874469" y="50931"/>
                    <a:pt x="1880272" y="64700"/>
                    <a:pt x="1879744" y="78943"/>
                  </a:cubicBezTo>
                  <a:cubicBezTo>
                    <a:pt x="1879217" y="93187"/>
                    <a:pt x="1880272" y="96352"/>
                    <a:pt x="1866556" y="102207"/>
                  </a:cubicBezTo>
                  <a:cubicBezTo>
                    <a:pt x="1852840" y="108010"/>
                    <a:pt x="1827992" y="113813"/>
                    <a:pt x="1823772" y="122254"/>
                  </a:cubicBezTo>
                  <a:cubicBezTo>
                    <a:pt x="1819552" y="130694"/>
                    <a:pt x="1807946" y="155014"/>
                    <a:pt x="1821135" y="163982"/>
                  </a:cubicBezTo>
                  <a:cubicBezTo>
                    <a:pt x="1834323" y="172950"/>
                    <a:pt x="1831157" y="171895"/>
                    <a:pt x="1842764" y="186139"/>
                  </a:cubicBezTo>
                  <a:cubicBezTo>
                    <a:pt x="1854369" y="200382"/>
                    <a:pt x="1860805" y="203020"/>
                    <a:pt x="1860700" y="213624"/>
                  </a:cubicBezTo>
                  <a:cubicBezTo>
                    <a:pt x="1860542" y="241161"/>
                    <a:pt x="1853789" y="263581"/>
                    <a:pt x="1842605" y="281465"/>
                  </a:cubicBezTo>
                  <a:cubicBezTo>
                    <a:pt x="1831421" y="299401"/>
                    <a:pt x="1809001" y="308369"/>
                    <a:pt x="1770913" y="301617"/>
                  </a:cubicBezTo>
                  <a:cubicBezTo>
                    <a:pt x="1732825" y="294917"/>
                    <a:pt x="1723329" y="283681"/>
                    <a:pt x="1692257" y="290433"/>
                  </a:cubicBezTo>
                  <a:cubicBezTo>
                    <a:pt x="1661132" y="297133"/>
                    <a:pt x="1605107" y="306101"/>
                    <a:pt x="1564803" y="330790"/>
                  </a:cubicBezTo>
                  <a:cubicBezTo>
                    <a:pt x="1524447" y="355426"/>
                    <a:pt x="1493111" y="402482"/>
                    <a:pt x="1461723" y="411450"/>
                  </a:cubicBezTo>
                  <a:cubicBezTo>
                    <a:pt x="1430334" y="420419"/>
                    <a:pt x="1347458" y="440571"/>
                    <a:pt x="1311585" y="465207"/>
                  </a:cubicBezTo>
                  <a:cubicBezTo>
                    <a:pt x="1275713" y="489843"/>
                    <a:pt x="1147995" y="554835"/>
                    <a:pt x="1118875" y="601892"/>
                  </a:cubicBezTo>
                  <a:cubicBezTo>
                    <a:pt x="1089755" y="648948"/>
                    <a:pt x="1060635" y="729609"/>
                    <a:pt x="1026978" y="752029"/>
                  </a:cubicBezTo>
                  <a:cubicBezTo>
                    <a:pt x="993374" y="774450"/>
                    <a:pt x="894777" y="803570"/>
                    <a:pt x="861172" y="803570"/>
                  </a:cubicBezTo>
                  <a:cubicBezTo>
                    <a:pt x="827568" y="803570"/>
                    <a:pt x="814116" y="783418"/>
                    <a:pt x="800664" y="752029"/>
                  </a:cubicBezTo>
                  <a:cubicBezTo>
                    <a:pt x="787212" y="720641"/>
                    <a:pt x="767060" y="713941"/>
                    <a:pt x="737939" y="727393"/>
                  </a:cubicBezTo>
                  <a:cubicBezTo>
                    <a:pt x="708819" y="740845"/>
                    <a:pt x="675215" y="794602"/>
                    <a:pt x="686399" y="803570"/>
                  </a:cubicBezTo>
                  <a:cubicBezTo>
                    <a:pt x="697583" y="812538"/>
                    <a:pt x="735671" y="828206"/>
                    <a:pt x="731240" y="843927"/>
                  </a:cubicBezTo>
                  <a:cubicBezTo>
                    <a:pt x="726756" y="859594"/>
                    <a:pt x="690988" y="870831"/>
                    <a:pt x="684236" y="890983"/>
                  </a:cubicBezTo>
                  <a:cubicBezTo>
                    <a:pt x="677484" y="911135"/>
                    <a:pt x="678275" y="952336"/>
                    <a:pt x="641611" y="962201"/>
                  </a:cubicBezTo>
                  <a:cubicBezTo>
                    <a:pt x="605000" y="972066"/>
                    <a:pt x="583846" y="976286"/>
                    <a:pt x="583846" y="991796"/>
                  </a:cubicBezTo>
                  <a:cubicBezTo>
                    <a:pt x="583846" y="1007305"/>
                    <a:pt x="572556" y="1014321"/>
                    <a:pt x="545810" y="1017170"/>
                  </a:cubicBezTo>
                  <a:cubicBezTo>
                    <a:pt x="519064" y="1019966"/>
                    <a:pt x="482453" y="1050985"/>
                    <a:pt x="472588" y="1077732"/>
                  </a:cubicBezTo>
                  <a:cubicBezTo>
                    <a:pt x="462723" y="1104478"/>
                    <a:pt x="434552" y="1105902"/>
                    <a:pt x="423315" y="1127004"/>
                  </a:cubicBezTo>
                  <a:cubicBezTo>
                    <a:pt x="412027" y="1148105"/>
                    <a:pt x="375415" y="1177700"/>
                    <a:pt x="375415" y="1200226"/>
                  </a:cubicBezTo>
                  <a:cubicBezTo>
                    <a:pt x="375415" y="1222752"/>
                    <a:pt x="355685" y="1280517"/>
                    <a:pt x="317650" y="1291754"/>
                  </a:cubicBezTo>
                  <a:cubicBezTo>
                    <a:pt x="279614" y="1303043"/>
                    <a:pt x="250072" y="1280465"/>
                    <a:pt x="223273" y="1291754"/>
                  </a:cubicBezTo>
                  <a:cubicBezTo>
                    <a:pt x="196527" y="1303043"/>
                    <a:pt x="175372" y="1349519"/>
                    <a:pt x="152847" y="1366401"/>
                  </a:cubicBezTo>
                  <a:cubicBezTo>
                    <a:pt x="130321" y="1383282"/>
                    <a:pt x="130321" y="1415673"/>
                    <a:pt x="116235" y="1436827"/>
                  </a:cubicBezTo>
                  <a:cubicBezTo>
                    <a:pt x="102150" y="1457929"/>
                    <a:pt x="99355" y="1476287"/>
                    <a:pt x="58470" y="1466422"/>
                  </a:cubicBezTo>
                  <a:cubicBezTo>
                    <a:pt x="17639" y="1456557"/>
                    <a:pt x="-7736" y="1453761"/>
                    <a:pt x="2129" y="1419946"/>
                  </a:cubicBezTo>
                  <a:cubicBezTo>
                    <a:pt x="11994" y="1386131"/>
                    <a:pt x="3553" y="1373470"/>
                    <a:pt x="40164" y="1350944"/>
                  </a:cubicBezTo>
                  <a:cubicBezTo>
                    <a:pt x="76776" y="1328418"/>
                    <a:pt x="80996" y="1336858"/>
                    <a:pt x="80996" y="1308688"/>
                  </a:cubicBezTo>
                  <a:cubicBezTo>
                    <a:pt x="80996" y="1280517"/>
                    <a:pt x="59895" y="1255196"/>
                    <a:pt x="64115" y="1232617"/>
                  </a:cubicBezTo>
                  <a:cubicBezTo>
                    <a:pt x="68335" y="1210091"/>
                    <a:pt x="83845" y="1186141"/>
                    <a:pt x="89490" y="1205871"/>
                  </a:cubicBezTo>
                  <a:cubicBezTo>
                    <a:pt x="95134" y="1225601"/>
                    <a:pt x="104999" y="1286162"/>
                    <a:pt x="130321" y="1259363"/>
                  </a:cubicBezTo>
                  <a:cubicBezTo>
                    <a:pt x="155695" y="1232617"/>
                    <a:pt x="159916" y="1229768"/>
                    <a:pt x="148626" y="1207242"/>
                  </a:cubicBezTo>
                  <a:cubicBezTo>
                    <a:pt x="137337" y="1184716"/>
                    <a:pt x="117660" y="1170631"/>
                    <a:pt x="145830" y="1166411"/>
                  </a:cubicBezTo>
                  <a:cubicBezTo>
                    <a:pt x="174001" y="1162190"/>
                    <a:pt x="166932" y="1187512"/>
                    <a:pt x="193731" y="1188937"/>
                  </a:cubicBezTo>
                  <a:cubicBezTo>
                    <a:pt x="220477" y="1190361"/>
                    <a:pt x="259937" y="1188937"/>
                    <a:pt x="278242" y="1152326"/>
                  </a:cubicBezTo>
                  <a:cubicBezTo>
                    <a:pt x="296548" y="1115714"/>
                    <a:pt x="328939" y="1093189"/>
                    <a:pt x="309209" y="1056577"/>
                  </a:cubicBezTo>
                  <a:cubicBezTo>
                    <a:pt x="289479" y="1019966"/>
                    <a:pt x="234563" y="1062222"/>
                    <a:pt x="226122" y="1005881"/>
                  </a:cubicBezTo>
                  <a:cubicBezTo>
                    <a:pt x="217681" y="949540"/>
                    <a:pt x="196527" y="941099"/>
                    <a:pt x="241631" y="943895"/>
                  </a:cubicBezTo>
                  <a:cubicBezTo>
                    <a:pt x="286683" y="946691"/>
                    <a:pt x="310633" y="988947"/>
                    <a:pt x="336008" y="977710"/>
                  </a:cubicBezTo>
                  <a:cubicBezTo>
                    <a:pt x="361382" y="966421"/>
                    <a:pt x="348669" y="939675"/>
                    <a:pt x="375468" y="903064"/>
                  </a:cubicBezTo>
                  <a:cubicBezTo>
                    <a:pt x="402214" y="866452"/>
                    <a:pt x="478285" y="850943"/>
                    <a:pt x="513472" y="808687"/>
                  </a:cubicBezTo>
                  <a:cubicBezTo>
                    <a:pt x="548659" y="766431"/>
                    <a:pt x="568389" y="769227"/>
                    <a:pt x="589543" y="741109"/>
                  </a:cubicBezTo>
                  <a:cubicBezTo>
                    <a:pt x="610644" y="712939"/>
                    <a:pt x="613493" y="666463"/>
                    <a:pt x="613493" y="625631"/>
                  </a:cubicBezTo>
                  <a:cubicBezTo>
                    <a:pt x="613493" y="584800"/>
                    <a:pt x="569813" y="581951"/>
                    <a:pt x="588118" y="574935"/>
                  </a:cubicBezTo>
                  <a:cubicBezTo>
                    <a:pt x="606424" y="567866"/>
                    <a:pt x="617714" y="590444"/>
                    <a:pt x="648680" y="583375"/>
                  </a:cubicBezTo>
                  <a:cubicBezTo>
                    <a:pt x="679647" y="576359"/>
                    <a:pt x="647256" y="614342"/>
                    <a:pt x="690936" y="611546"/>
                  </a:cubicBezTo>
                  <a:cubicBezTo>
                    <a:pt x="734616" y="608750"/>
                    <a:pt x="769803" y="612970"/>
                    <a:pt x="768379" y="584800"/>
                  </a:cubicBezTo>
                  <a:cubicBezTo>
                    <a:pt x="766954" y="556629"/>
                    <a:pt x="762734" y="511577"/>
                    <a:pt x="781040" y="504508"/>
                  </a:cubicBezTo>
                  <a:cubicBezTo>
                    <a:pt x="799345" y="497492"/>
                    <a:pt x="792329" y="481982"/>
                    <a:pt x="816227" y="477762"/>
                  </a:cubicBezTo>
                  <a:cubicBezTo>
                    <a:pt x="840176" y="473542"/>
                    <a:pt x="827515" y="458032"/>
                    <a:pt x="858482" y="453812"/>
                  </a:cubicBezTo>
                  <a:cubicBezTo>
                    <a:pt x="889449" y="449592"/>
                    <a:pt x="936822" y="460881"/>
                    <a:pt x="939934" y="436931"/>
                  </a:cubicBezTo>
                  <a:cubicBezTo>
                    <a:pt x="942994" y="412980"/>
                    <a:pt x="940198" y="341182"/>
                    <a:pt x="930333" y="314383"/>
                  </a:cubicBezTo>
                  <a:cubicBezTo>
                    <a:pt x="920468" y="287637"/>
                    <a:pt x="913452" y="258042"/>
                    <a:pt x="920468" y="241161"/>
                  </a:cubicBezTo>
                  <a:cubicBezTo>
                    <a:pt x="927484" y="224280"/>
                    <a:pt x="968369" y="155225"/>
                    <a:pt x="988098" y="159498"/>
                  </a:cubicBezTo>
                  <a:cubicBezTo>
                    <a:pt x="1007828" y="163718"/>
                    <a:pt x="1009200" y="153853"/>
                    <a:pt x="1021914" y="211619"/>
                  </a:cubicBezTo>
                  <a:cubicBezTo>
                    <a:pt x="1034574" y="269384"/>
                    <a:pt x="1058525" y="270756"/>
                    <a:pt x="1058525" y="296131"/>
                  </a:cubicBezTo>
                  <a:cubicBezTo>
                    <a:pt x="1058525" y="321505"/>
                    <a:pt x="1062745" y="318656"/>
                    <a:pt x="1069814" y="351047"/>
                  </a:cubicBezTo>
                  <a:cubicBezTo>
                    <a:pt x="1076883" y="383438"/>
                    <a:pt x="1093765" y="396099"/>
                    <a:pt x="1131800" y="394728"/>
                  </a:cubicBezTo>
                  <a:cubicBezTo>
                    <a:pt x="1169835" y="393303"/>
                    <a:pt x="1344451" y="373626"/>
                    <a:pt x="1365605" y="339811"/>
                  </a:cubicBezTo>
                  <a:cubicBezTo>
                    <a:pt x="1386706" y="305996"/>
                    <a:pt x="1417725" y="298979"/>
                    <a:pt x="1441676" y="283470"/>
                  </a:cubicBezTo>
                  <a:cubicBezTo>
                    <a:pt x="1465626" y="267960"/>
                    <a:pt x="1461406" y="258095"/>
                    <a:pt x="1476863" y="246859"/>
                  </a:cubicBezTo>
                  <a:cubicBezTo>
                    <a:pt x="1492372" y="235569"/>
                    <a:pt x="1488152" y="241214"/>
                    <a:pt x="1486728" y="213043"/>
                  </a:cubicBezTo>
                  <a:cubicBezTo>
                    <a:pt x="1485303" y="184873"/>
                    <a:pt x="1488152" y="176432"/>
                    <a:pt x="1499389" y="167991"/>
                  </a:cubicBezTo>
                  <a:cubicBezTo>
                    <a:pt x="1510678" y="159551"/>
                    <a:pt x="1538849" y="169416"/>
                    <a:pt x="1558526" y="137025"/>
                  </a:cubicBezTo>
                  <a:cubicBezTo>
                    <a:pt x="1578256" y="104634"/>
                    <a:pt x="1558526" y="97565"/>
                    <a:pt x="1581052" y="83533"/>
                  </a:cubicBezTo>
                  <a:cubicBezTo>
                    <a:pt x="1603578" y="69447"/>
                    <a:pt x="1626103" y="83533"/>
                    <a:pt x="1640189" y="48346"/>
                  </a:cubicBezTo>
                  <a:cubicBezTo>
                    <a:pt x="1654274" y="13159"/>
                    <a:pt x="1671577" y="24343"/>
                    <a:pt x="1692310" y="21072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3052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C9A22F46-ECC7-1C03-C31A-68DA666371F1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621B95E-DF8C-BB98-0C02-93B2BC92924C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5" name="タイトル 1">
            <a:extLst>
              <a:ext uri="{FF2B5EF4-FFF2-40B4-BE49-F238E27FC236}">
                <a16:creationId xmlns:a16="http://schemas.microsoft.com/office/drawing/2014/main" id="{DC66A648-E5A9-442A-A013-FAE9AEF95DA3}"/>
              </a:ext>
            </a:extLst>
          </p:cNvPr>
          <p:cNvSpPr txBox="1">
            <a:spLocks/>
          </p:cNvSpPr>
          <p:nvPr/>
        </p:nvSpPr>
        <p:spPr>
          <a:xfrm>
            <a:off x="297660" y="1255938"/>
            <a:ext cx="8394594" cy="6745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国後島は沖縄本島よりやや大きい面積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A315515-64FD-46B9-847B-F3B18F576632}"/>
              </a:ext>
            </a:extLst>
          </p:cNvPr>
          <p:cNvGrpSpPr/>
          <p:nvPr/>
        </p:nvGrpSpPr>
        <p:grpSpPr>
          <a:xfrm>
            <a:off x="8097184" y="2712463"/>
            <a:ext cx="3458376" cy="3458376"/>
            <a:chOff x="8034188" y="2712463"/>
            <a:chExt cx="3458376" cy="3458376"/>
          </a:xfrm>
        </p:grpSpPr>
        <p:grpSp>
          <p:nvGrpSpPr>
            <p:cNvPr id="43" name="グループ化 42">
              <a:extLst>
                <a:ext uri="{FF2B5EF4-FFF2-40B4-BE49-F238E27FC236}">
                  <a16:creationId xmlns:a16="http://schemas.microsoft.com/office/drawing/2014/main" id="{1D4E5F69-03A1-421C-91EA-ECB0DDAA7A60}"/>
                </a:ext>
              </a:extLst>
            </p:cNvPr>
            <p:cNvGrpSpPr/>
            <p:nvPr/>
          </p:nvGrpSpPr>
          <p:grpSpPr>
            <a:xfrm>
              <a:off x="8034188" y="2712463"/>
              <a:ext cx="3458376" cy="3458376"/>
              <a:chOff x="8311815" y="2596351"/>
              <a:chExt cx="3458376" cy="3458376"/>
            </a:xfrm>
          </p:grpSpPr>
          <p:sp>
            <p:nvSpPr>
              <p:cNvPr id="44" name="楕円 43">
                <a:extLst>
                  <a:ext uri="{FF2B5EF4-FFF2-40B4-BE49-F238E27FC236}">
                    <a16:creationId xmlns:a16="http://schemas.microsoft.com/office/drawing/2014/main" id="{1F85A1A2-C536-453E-9ACF-3C64E13103A1}"/>
                  </a:ext>
                </a:extLst>
              </p:cNvPr>
              <p:cNvSpPr/>
              <p:nvPr/>
            </p:nvSpPr>
            <p:spPr>
              <a:xfrm>
                <a:off x="8311815" y="2596351"/>
                <a:ext cx="3458376" cy="3458376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F791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D0E02F7D-0162-4FF7-A85F-E583D2B3593D}"/>
                  </a:ext>
                </a:extLst>
              </p:cNvPr>
              <p:cNvSpPr txBox="1"/>
              <p:nvPr/>
            </p:nvSpPr>
            <p:spPr>
              <a:xfrm>
                <a:off x="8783589" y="2964662"/>
                <a:ext cx="260011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sz="2800" b="1" dirty="0">
                    <a:solidFill>
                      <a:srgbClr val="0B4E7C"/>
                    </a:solidFill>
                  </a:rPr>
                  <a:t>沖縄本島</a:t>
                </a:r>
                <a:endParaRPr kumimoji="1" lang="en-US" altLang="ja-JP" sz="2800" b="1" dirty="0">
                  <a:solidFill>
                    <a:srgbClr val="0B4E7C"/>
                  </a:solidFill>
                </a:endParaRPr>
              </a:p>
              <a:p>
                <a:pPr algn="ctr"/>
                <a:r>
                  <a:rPr lang="en-US" altLang="ja-JP" sz="3600" b="1" dirty="0">
                    <a:solidFill>
                      <a:srgbClr val="0B4E7C"/>
                    </a:solidFill>
                  </a:rPr>
                  <a:t>1</a:t>
                </a:r>
                <a:r>
                  <a:rPr kumimoji="1" lang="en-US" altLang="ja-JP" sz="3600" b="1" dirty="0">
                    <a:solidFill>
                      <a:srgbClr val="0B4E7C"/>
                    </a:solidFill>
                  </a:rPr>
                  <a:t>,208㎢</a:t>
                </a:r>
                <a:endParaRPr kumimoji="1" lang="ja-JP" altLang="en-US" sz="3600" b="1" dirty="0">
                  <a:solidFill>
                    <a:srgbClr val="0B4E7C"/>
                  </a:solidFill>
                </a:endParaRPr>
              </a:p>
            </p:txBody>
          </p:sp>
        </p:grpSp>
        <p:pic>
          <p:nvPicPr>
            <p:cNvPr id="47" name="グラフィックス 46">
              <a:extLst>
                <a:ext uri="{FF2B5EF4-FFF2-40B4-BE49-F238E27FC236}">
                  <a16:creationId xmlns:a16="http://schemas.microsoft.com/office/drawing/2014/main" id="{B08782E2-DEC7-4E24-A6CF-AC5BBE6E4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343359">
              <a:off x="9480201" y="4472081"/>
              <a:ext cx="651631" cy="825400"/>
            </a:xfrm>
            <a:prstGeom prst="rect">
              <a:avLst/>
            </a:prstGeom>
          </p:spPr>
        </p:pic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CE8EF73E-7024-459A-834D-7C7740E6DE28}"/>
              </a:ext>
            </a:extLst>
          </p:cNvPr>
          <p:cNvGrpSpPr/>
          <p:nvPr/>
        </p:nvGrpSpPr>
        <p:grpSpPr>
          <a:xfrm>
            <a:off x="1636637" y="2849048"/>
            <a:ext cx="2779797" cy="1278647"/>
            <a:chOff x="4894738" y="2410037"/>
            <a:chExt cx="2779797" cy="1278647"/>
          </a:xfrm>
        </p:grpSpPr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6D117FA8-1C47-425E-AEC7-C3BD83A44439}"/>
                </a:ext>
              </a:extLst>
            </p:cNvPr>
            <p:cNvGrpSpPr/>
            <p:nvPr/>
          </p:nvGrpSpPr>
          <p:grpSpPr>
            <a:xfrm>
              <a:off x="4894738" y="2410037"/>
              <a:ext cx="2779797" cy="1140523"/>
              <a:chOff x="5874108" y="1846350"/>
              <a:chExt cx="2779797" cy="1140523"/>
            </a:xfrm>
          </p:grpSpPr>
          <p:sp>
            <p:nvSpPr>
              <p:cNvPr id="52" name="四角形: 角を丸くする 51">
                <a:extLst>
                  <a:ext uri="{FF2B5EF4-FFF2-40B4-BE49-F238E27FC236}">
                    <a16:creationId xmlns:a16="http://schemas.microsoft.com/office/drawing/2014/main" id="{5653446F-6528-405D-BF2C-460F0A513317}"/>
                  </a:ext>
                </a:extLst>
              </p:cNvPr>
              <p:cNvSpPr/>
              <p:nvPr/>
            </p:nvSpPr>
            <p:spPr>
              <a:xfrm>
                <a:off x="5874108" y="2041828"/>
                <a:ext cx="2779797" cy="945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53" name="タイトル 1">
                <a:extLst>
                  <a:ext uri="{FF2B5EF4-FFF2-40B4-BE49-F238E27FC236}">
                    <a16:creationId xmlns:a16="http://schemas.microsoft.com/office/drawing/2014/main" id="{7112977B-2188-4F43-83DC-AF13FCEF6AD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4109" y="1846350"/>
                <a:ext cx="2779796" cy="1104899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altLang="ja-JP" sz="4400" dirty="0">
                    <a:solidFill>
                      <a:srgbClr val="FC7404"/>
                    </a:solidFill>
                  </a:rPr>
                  <a:t>1,489㎢</a:t>
                </a:r>
                <a:endParaRPr lang="en-US" altLang="ja-JP" sz="6000" dirty="0">
                  <a:solidFill>
                    <a:srgbClr val="FC7404"/>
                  </a:solidFill>
                </a:endParaRPr>
              </a:p>
            </p:txBody>
          </p:sp>
        </p:grpSp>
        <p:sp>
          <p:nvSpPr>
            <p:cNvPr id="51" name="二等辺三角形 50">
              <a:extLst>
                <a:ext uri="{FF2B5EF4-FFF2-40B4-BE49-F238E27FC236}">
                  <a16:creationId xmlns:a16="http://schemas.microsoft.com/office/drawing/2014/main" id="{2E151583-58DB-4841-9D8D-E24285D603CE}"/>
                </a:ext>
              </a:extLst>
            </p:cNvPr>
            <p:cNvSpPr/>
            <p:nvPr/>
          </p:nvSpPr>
          <p:spPr>
            <a:xfrm rot="10800000">
              <a:off x="6183862" y="3514936"/>
              <a:ext cx="201548" cy="17374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06F54CCD-BB9D-4286-A93C-BC7B1E1965A2}"/>
              </a:ext>
            </a:extLst>
          </p:cNvPr>
          <p:cNvSpPr txBox="1"/>
          <p:nvPr/>
        </p:nvSpPr>
        <p:spPr>
          <a:xfrm>
            <a:off x="2543719" y="2642748"/>
            <a:ext cx="171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</a:rPr>
              <a:t>国後島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5FA9C680-53EE-47A6-B807-29E30303065B}"/>
              </a:ext>
            </a:extLst>
          </p:cNvPr>
          <p:cNvGrpSpPr/>
          <p:nvPr/>
        </p:nvGrpSpPr>
        <p:grpSpPr>
          <a:xfrm>
            <a:off x="5228204" y="4441649"/>
            <a:ext cx="2477461" cy="674599"/>
            <a:chOff x="4678794" y="4747695"/>
            <a:chExt cx="2477461" cy="854366"/>
          </a:xfrm>
        </p:grpSpPr>
        <p:pic>
          <p:nvPicPr>
            <p:cNvPr id="9" name="グラフィックス 8">
              <a:extLst>
                <a:ext uri="{FF2B5EF4-FFF2-40B4-BE49-F238E27FC236}">
                  <a16:creationId xmlns:a16="http://schemas.microsoft.com/office/drawing/2014/main" id="{EA920E7B-3A67-4D59-AB4C-D8E6DD3AE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>
              <a:off x="5019877" y="4406613"/>
              <a:ext cx="854365" cy="1536532"/>
            </a:xfrm>
            <a:prstGeom prst="rect">
              <a:avLst/>
            </a:prstGeom>
          </p:spPr>
        </p:pic>
        <p:pic>
          <p:nvPicPr>
            <p:cNvPr id="32" name="グラフィックス 31">
              <a:extLst>
                <a:ext uri="{FF2B5EF4-FFF2-40B4-BE49-F238E27FC236}">
                  <a16:creationId xmlns:a16="http://schemas.microsoft.com/office/drawing/2014/main" id="{D133578F-648E-4F6E-9874-01AEB58D8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>
              <a:off x="5960806" y="4406612"/>
              <a:ext cx="854365" cy="1536532"/>
            </a:xfrm>
            <a:prstGeom prst="rect">
              <a:avLst/>
            </a:prstGeom>
          </p:spPr>
        </p:pic>
      </p:grpSp>
      <p:sp>
        <p:nvSpPr>
          <p:cNvPr id="33" name="タイトル 1">
            <a:extLst>
              <a:ext uri="{FF2B5EF4-FFF2-40B4-BE49-F238E27FC236}">
                <a16:creationId xmlns:a16="http://schemas.microsoft.com/office/drawing/2014/main" id="{D2AEF236-3B56-4AC8-A676-5F8F78626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76" y="44391"/>
            <a:ext cx="105156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　　　の面積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aphicFrame>
        <p:nvGraphicFramePr>
          <p:cNvPr id="36" name="オブジェクト 35">
            <a:extLst>
              <a:ext uri="{FF2B5EF4-FFF2-40B4-BE49-F238E27FC236}">
                <a16:creationId xmlns:a16="http://schemas.microsoft.com/office/drawing/2014/main" id="{BF2A7766-D08B-43CC-8F04-4272AF0060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941910"/>
              </p:ext>
            </p:extLst>
          </p:nvPr>
        </p:nvGraphicFramePr>
        <p:xfrm>
          <a:off x="4090988" y="-103187"/>
          <a:ext cx="2254098" cy="1541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1667524" imgH="1142960" progId="Word.Document.12">
                  <p:embed/>
                </p:oleObj>
              </mc:Choice>
              <mc:Fallback>
                <p:oleObj name="Document" r:id="rId7" imgW="1667524" imgH="1142960" progId="Word.Document.12">
                  <p:embed/>
                  <p:pic>
                    <p:nvPicPr>
                      <p:cNvPr id="22" name="オブジェクト 21">
                        <a:extLst>
                          <a:ext uri="{FF2B5EF4-FFF2-40B4-BE49-F238E27FC236}">
                            <a16:creationId xmlns:a16="http://schemas.microsoft.com/office/drawing/2014/main" id="{1F17A522-3A1D-489E-8F16-7A359713A1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90988" y="-103187"/>
                        <a:ext cx="2254098" cy="1541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7CC873BE-4E0F-F695-4D41-1A219C88F014}"/>
              </a:ext>
            </a:extLst>
          </p:cNvPr>
          <p:cNvGrpSpPr/>
          <p:nvPr/>
        </p:nvGrpSpPr>
        <p:grpSpPr>
          <a:xfrm>
            <a:off x="-1" y="2642747"/>
            <a:ext cx="6710677" cy="4215253"/>
            <a:chOff x="2182342" y="2734040"/>
            <a:chExt cx="6710677" cy="4215253"/>
          </a:xfrm>
        </p:grpSpPr>
        <p:pic>
          <p:nvPicPr>
            <p:cNvPr id="40" name="グラフィックス 39">
              <a:extLst>
                <a:ext uri="{FF2B5EF4-FFF2-40B4-BE49-F238E27FC236}">
                  <a16:creationId xmlns:a16="http://schemas.microsoft.com/office/drawing/2014/main" id="{F4C1364C-5D8A-DF0B-5315-4932579C29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57184" t="28030" r="26419" b="63878"/>
            <a:stretch/>
          </p:blipFill>
          <p:spPr>
            <a:xfrm>
              <a:off x="2182342" y="2734040"/>
              <a:ext cx="6710677" cy="4215253"/>
            </a:xfrm>
            <a:prstGeom prst="rect">
              <a:avLst/>
            </a:prstGeom>
            <a:effectLst/>
          </p:spPr>
        </p:pic>
        <p:sp>
          <p:nvSpPr>
            <p:cNvPr id="42" name="フリーフォーム: 図形 41">
              <a:extLst>
                <a:ext uri="{FF2B5EF4-FFF2-40B4-BE49-F238E27FC236}">
                  <a16:creationId xmlns:a16="http://schemas.microsoft.com/office/drawing/2014/main" id="{5A152728-A883-333D-1ED3-A85239C9A6E3}"/>
                </a:ext>
              </a:extLst>
            </p:cNvPr>
            <p:cNvSpPr/>
            <p:nvPr/>
          </p:nvSpPr>
          <p:spPr>
            <a:xfrm>
              <a:off x="4722576" y="4888757"/>
              <a:ext cx="1102571" cy="1112167"/>
            </a:xfrm>
            <a:custGeom>
              <a:avLst/>
              <a:gdLst>
                <a:gd name="connsiteX0" fmla="*/ 1091131 w 1102571"/>
                <a:gd name="connsiteY0" fmla="*/ 92247 h 1112167"/>
                <a:gd name="connsiteX1" fmla="*/ 926328 w 1102571"/>
                <a:gd name="connsiteY1" fmla="*/ 138723 h 1112167"/>
                <a:gd name="connsiteX2" fmla="*/ 778459 w 1102571"/>
                <a:gd name="connsiteY2" fmla="*/ 64762 h 1112167"/>
                <a:gd name="connsiteX3" fmla="*/ 700278 w 1102571"/>
                <a:gd name="connsiteY3" fmla="*/ 5625 h 1112167"/>
                <a:gd name="connsiteX4" fmla="*/ 603105 w 1102571"/>
                <a:gd name="connsiteY4" fmla="*/ 139461 h 1112167"/>
                <a:gd name="connsiteX5" fmla="*/ 533365 w 1102571"/>
                <a:gd name="connsiteY5" fmla="*/ 273931 h 1112167"/>
                <a:gd name="connsiteX6" fmla="*/ 400266 w 1102571"/>
                <a:gd name="connsiteY6" fmla="*/ 434514 h 1112167"/>
                <a:gd name="connsiteX7" fmla="*/ 328416 w 1102571"/>
                <a:gd name="connsiteY7" fmla="*/ 559171 h 1112167"/>
                <a:gd name="connsiteX8" fmla="*/ 288270 w 1102571"/>
                <a:gd name="connsiteY8" fmla="*/ 633132 h 1112167"/>
                <a:gd name="connsiteX9" fmla="*/ 172053 w 1102571"/>
                <a:gd name="connsiteY9" fmla="*/ 740855 h 1112167"/>
                <a:gd name="connsiteX10" fmla="*/ 68550 w 1102571"/>
                <a:gd name="connsiteY10" fmla="*/ 821147 h 1112167"/>
                <a:gd name="connsiteX11" fmla="*/ 13634 w 1102571"/>
                <a:gd name="connsiteY11" fmla="*/ 877752 h 1112167"/>
                <a:gd name="connsiteX12" fmla="*/ 13634 w 1102571"/>
                <a:gd name="connsiteY12" fmla="*/ 940423 h 1112167"/>
                <a:gd name="connsiteX13" fmla="*/ 47449 w 1102571"/>
                <a:gd name="connsiteY13" fmla="*/ 1021822 h 1112167"/>
                <a:gd name="connsiteX14" fmla="*/ 134071 w 1102571"/>
                <a:gd name="connsiteY14" fmla="*/ 1013382 h 1112167"/>
                <a:gd name="connsiteX15" fmla="*/ 142511 w 1102571"/>
                <a:gd name="connsiteY15" fmla="*/ 1104224 h 1112167"/>
                <a:gd name="connsiteX16" fmla="*/ 172106 w 1102571"/>
                <a:gd name="connsiteY16" fmla="*/ 940423 h 1112167"/>
                <a:gd name="connsiteX17" fmla="*/ 182657 w 1102571"/>
                <a:gd name="connsiteY17" fmla="*/ 850689 h 1112167"/>
                <a:gd name="connsiteX18" fmla="*/ 252398 w 1102571"/>
                <a:gd name="connsiteY18" fmla="*/ 789442 h 1112167"/>
                <a:gd name="connsiteX19" fmla="*/ 366452 w 1102571"/>
                <a:gd name="connsiteY19" fmla="*/ 745076 h 1112167"/>
                <a:gd name="connsiteX20" fmla="*/ 398157 w 1102571"/>
                <a:gd name="connsiteY20" fmla="*/ 643683 h 1112167"/>
                <a:gd name="connsiteX21" fmla="*/ 446743 w 1102571"/>
                <a:gd name="connsiteY21" fmla="*/ 633132 h 1112167"/>
                <a:gd name="connsiteX22" fmla="*/ 459404 w 1102571"/>
                <a:gd name="connsiteY22" fmla="*/ 531739 h 1112167"/>
                <a:gd name="connsiteX23" fmla="*/ 531255 w 1102571"/>
                <a:gd name="connsiteY23" fmla="*/ 459888 h 1112167"/>
                <a:gd name="connsiteX24" fmla="*/ 609436 w 1102571"/>
                <a:gd name="connsiteY24" fmla="*/ 417632 h 1112167"/>
                <a:gd name="connsiteX25" fmla="*/ 666463 w 1102571"/>
                <a:gd name="connsiteY25" fmla="*/ 339451 h 1112167"/>
                <a:gd name="connsiteX26" fmla="*/ 831266 w 1102571"/>
                <a:gd name="connsiteY26" fmla="*/ 316187 h 1112167"/>
                <a:gd name="connsiteX27" fmla="*/ 877742 w 1102571"/>
                <a:gd name="connsiteY27" fmla="*/ 265490 h 1112167"/>
                <a:gd name="connsiteX28" fmla="*/ 936879 w 1102571"/>
                <a:gd name="connsiteY28" fmla="*/ 187309 h 1112167"/>
                <a:gd name="connsiteX29" fmla="*/ 1012950 w 1102571"/>
                <a:gd name="connsiteY29" fmla="*/ 204191 h 1112167"/>
                <a:gd name="connsiteX30" fmla="*/ 1063646 w 1102571"/>
                <a:gd name="connsiteY30" fmla="*/ 164045 h 1112167"/>
                <a:gd name="connsiteX31" fmla="*/ 1091131 w 1102571"/>
                <a:gd name="connsiteY31" fmla="*/ 92194 h 111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02571" h="1112167">
                  <a:moveTo>
                    <a:pt x="1091131" y="92247"/>
                  </a:moveTo>
                  <a:cubicBezTo>
                    <a:pt x="1051988" y="111344"/>
                    <a:pt x="1006619" y="145053"/>
                    <a:pt x="926328" y="138723"/>
                  </a:cubicBezTo>
                  <a:cubicBezTo>
                    <a:pt x="846036" y="132393"/>
                    <a:pt x="801671" y="111238"/>
                    <a:pt x="778459" y="64762"/>
                  </a:cubicBezTo>
                  <a:cubicBezTo>
                    <a:pt x="755247" y="18286"/>
                    <a:pt x="740424" y="-13419"/>
                    <a:pt x="700278" y="5625"/>
                  </a:cubicBezTo>
                  <a:cubicBezTo>
                    <a:pt x="660132" y="24669"/>
                    <a:pt x="653802" y="91614"/>
                    <a:pt x="603105" y="139461"/>
                  </a:cubicBezTo>
                  <a:cubicBezTo>
                    <a:pt x="552409" y="187309"/>
                    <a:pt x="590444" y="227455"/>
                    <a:pt x="533365" y="273931"/>
                  </a:cubicBezTo>
                  <a:cubicBezTo>
                    <a:pt x="476338" y="320407"/>
                    <a:pt x="429861" y="396478"/>
                    <a:pt x="400266" y="434514"/>
                  </a:cubicBezTo>
                  <a:cubicBezTo>
                    <a:pt x="370672" y="472549"/>
                    <a:pt x="324196" y="508475"/>
                    <a:pt x="328416" y="559171"/>
                  </a:cubicBezTo>
                  <a:cubicBezTo>
                    <a:pt x="332636" y="609867"/>
                    <a:pt x="336857" y="601427"/>
                    <a:pt x="288270" y="633132"/>
                  </a:cubicBezTo>
                  <a:cubicBezTo>
                    <a:pt x="239684" y="664837"/>
                    <a:pt x="205869" y="711313"/>
                    <a:pt x="172053" y="740855"/>
                  </a:cubicBezTo>
                  <a:cubicBezTo>
                    <a:pt x="138238" y="770450"/>
                    <a:pt x="87542" y="791552"/>
                    <a:pt x="68550" y="821147"/>
                  </a:cubicBezTo>
                  <a:cubicBezTo>
                    <a:pt x="49559" y="850742"/>
                    <a:pt x="45286" y="868836"/>
                    <a:pt x="13634" y="877752"/>
                  </a:cubicBezTo>
                  <a:cubicBezTo>
                    <a:pt x="-18071" y="886667"/>
                    <a:pt x="15744" y="899170"/>
                    <a:pt x="13634" y="940423"/>
                  </a:cubicBezTo>
                  <a:cubicBezTo>
                    <a:pt x="11524" y="981677"/>
                    <a:pt x="973" y="1032373"/>
                    <a:pt x="47449" y="1021822"/>
                  </a:cubicBezTo>
                  <a:cubicBezTo>
                    <a:pt x="93925" y="1011272"/>
                    <a:pt x="123520" y="994337"/>
                    <a:pt x="134071" y="1013382"/>
                  </a:cubicBezTo>
                  <a:cubicBezTo>
                    <a:pt x="144621" y="1032373"/>
                    <a:pt x="110806" y="1142259"/>
                    <a:pt x="142511" y="1104224"/>
                  </a:cubicBezTo>
                  <a:cubicBezTo>
                    <a:pt x="174216" y="1066188"/>
                    <a:pt x="163613" y="1000562"/>
                    <a:pt x="172106" y="940423"/>
                  </a:cubicBezTo>
                  <a:cubicBezTo>
                    <a:pt x="180547" y="880284"/>
                    <a:pt x="159446" y="871843"/>
                    <a:pt x="182657" y="850689"/>
                  </a:cubicBezTo>
                  <a:cubicBezTo>
                    <a:pt x="205921" y="829587"/>
                    <a:pt x="208032" y="799992"/>
                    <a:pt x="252398" y="789442"/>
                  </a:cubicBezTo>
                  <a:cubicBezTo>
                    <a:pt x="296763" y="778891"/>
                    <a:pt x="360121" y="781001"/>
                    <a:pt x="366452" y="745076"/>
                  </a:cubicBezTo>
                  <a:cubicBezTo>
                    <a:pt x="372782" y="709150"/>
                    <a:pt x="377002" y="656344"/>
                    <a:pt x="398157" y="643683"/>
                  </a:cubicBezTo>
                  <a:cubicBezTo>
                    <a:pt x="419258" y="631022"/>
                    <a:pt x="446743" y="669057"/>
                    <a:pt x="446743" y="633132"/>
                  </a:cubicBezTo>
                  <a:cubicBezTo>
                    <a:pt x="446743" y="597207"/>
                    <a:pt x="436192" y="559171"/>
                    <a:pt x="459404" y="531739"/>
                  </a:cubicBezTo>
                  <a:cubicBezTo>
                    <a:pt x="482668" y="504254"/>
                    <a:pt x="482668" y="483153"/>
                    <a:pt x="531255" y="459888"/>
                  </a:cubicBezTo>
                  <a:cubicBezTo>
                    <a:pt x="579841" y="436624"/>
                    <a:pt x="596722" y="451448"/>
                    <a:pt x="609436" y="417632"/>
                  </a:cubicBezTo>
                  <a:cubicBezTo>
                    <a:pt x="622097" y="383817"/>
                    <a:pt x="641141" y="347892"/>
                    <a:pt x="666463" y="339451"/>
                  </a:cubicBezTo>
                  <a:cubicBezTo>
                    <a:pt x="691837" y="331011"/>
                    <a:pt x="810111" y="333121"/>
                    <a:pt x="831266" y="316187"/>
                  </a:cubicBezTo>
                  <a:cubicBezTo>
                    <a:pt x="852367" y="299306"/>
                    <a:pt x="850257" y="288702"/>
                    <a:pt x="877742" y="265490"/>
                  </a:cubicBezTo>
                  <a:cubicBezTo>
                    <a:pt x="905227" y="242226"/>
                    <a:pt x="900953" y="197913"/>
                    <a:pt x="936879" y="187309"/>
                  </a:cubicBezTo>
                  <a:cubicBezTo>
                    <a:pt x="972804" y="176758"/>
                    <a:pt x="983355" y="216904"/>
                    <a:pt x="1012950" y="204191"/>
                  </a:cubicBezTo>
                  <a:cubicBezTo>
                    <a:pt x="1042545" y="191529"/>
                    <a:pt x="1050986" y="191529"/>
                    <a:pt x="1063646" y="164045"/>
                  </a:cubicBezTo>
                  <a:cubicBezTo>
                    <a:pt x="1076307" y="136560"/>
                    <a:pt x="1124208" y="76051"/>
                    <a:pt x="1091131" y="92194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9582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自然環境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84173382-243D-40C8-9898-FD60D0A993F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A45C6A21-D40C-4C33-A6A9-3FD790AEE244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6E51752-BE86-424F-A8B6-F29821891242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665EC9CF-EE0B-45DE-99D1-B4313E9EAAAC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D5404B8-269C-45E6-A07C-5A2DD215D231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DFEDBC66-ACBF-43D4-A5D2-0FF98BDFE2C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7DF2ADF-6626-47F9-AD7E-8DC2206F6DF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3DAD75F9-7087-4DCC-88FB-EEAC9412B3B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8A81BE0A-A9B3-4151-B63E-E37CA57F12BE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737869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6726</TotalTime>
  <Words>913</Words>
  <Application>Microsoft Office PowerPoint</Application>
  <PresentationFormat>ワイド画面</PresentationFormat>
  <Paragraphs>160</Paragraphs>
  <Slides>23</Slides>
  <Notes>23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31" baseType="lpstr">
      <vt:lpstr>BIZ UDPゴシック</vt:lpstr>
      <vt:lpstr>MS PGothic</vt:lpstr>
      <vt:lpstr>メイリオ</vt:lpstr>
      <vt:lpstr>游ゴシック</vt:lpstr>
      <vt:lpstr>Arial</vt:lpstr>
      <vt:lpstr>Wingdings</vt:lpstr>
      <vt:lpstr>Office テーマ</vt:lpstr>
      <vt:lpstr>Document</vt:lpstr>
      <vt:lpstr>北方領土の地域特性を通じた 再発見</vt:lpstr>
      <vt:lpstr>北方領土はどんなところなのだろう</vt:lpstr>
      <vt:lpstr>北方領土の距離・面積</vt:lpstr>
      <vt:lpstr>北海道（本島）から北方領土への距離</vt:lpstr>
      <vt:lpstr>北海道（本島）から北方領土への距離</vt:lpstr>
      <vt:lpstr>北方領土の総面積</vt:lpstr>
      <vt:lpstr>　　　の面積</vt:lpstr>
      <vt:lpstr>　　　の面積</vt:lpstr>
      <vt:lpstr>自然環境</vt:lpstr>
      <vt:lpstr>択捉島の自然環境に注目をしてみよう</vt:lpstr>
      <vt:lpstr>国後島の自然環境に注目をしてみよう</vt:lpstr>
      <vt:lpstr>色丹島の自然環境に注目をしてみよう</vt:lpstr>
      <vt:lpstr>歯舞群島の自然環境に注目をしてみよう</vt:lpstr>
      <vt:lpstr>北方領土の気候</vt:lpstr>
      <vt:lpstr>北方領土の動植物</vt:lpstr>
      <vt:lpstr>北方領土の近海は豊かな漁場</vt:lpstr>
      <vt:lpstr>北方領土の暮らし</vt:lpstr>
      <vt:lpstr>北方領土に住んでいた日本人</vt:lpstr>
      <vt:lpstr>北方領土の開発・整備を進めるロシア人</vt:lpstr>
      <vt:lpstr>北海道東部と北方領土の 共通点、相違点</vt:lpstr>
      <vt:lpstr>共通点、相違点はどんなものがあるのだろう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稲垣 大紀</cp:lastModifiedBy>
  <cp:revision>979</cp:revision>
  <cp:lastPrinted>2022-10-25T05:32:59Z</cp:lastPrinted>
  <dcterms:created xsi:type="dcterms:W3CDTF">2021-09-03T02:25:41Z</dcterms:created>
  <dcterms:modified xsi:type="dcterms:W3CDTF">2022-10-25T05:34:11Z</dcterms:modified>
</cp:coreProperties>
</file>