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9" r:id="rId2"/>
    <p:sldId id="268" r:id="rId3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2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6F386-25BD-4F86-98A3-FFF23C25879E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15B2F-8361-42C2-8B2E-C139732C2F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178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25E515F-E7C1-B6DB-4CFE-5D9C2641A240}"/>
              </a:ext>
            </a:extLst>
          </p:cNvPr>
          <p:cNvSpPr txBox="1"/>
          <p:nvPr/>
        </p:nvSpPr>
        <p:spPr>
          <a:xfrm>
            <a:off x="5029559" y="147741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2427E4-E697-4A40-8D08-2D1D3A329442}"/>
              </a:ext>
            </a:extLst>
          </p:cNvPr>
          <p:cNvSpPr txBox="1"/>
          <p:nvPr/>
        </p:nvSpPr>
        <p:spPr>
          <a:xfrm>
            <a:off x="63931" y="775977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1</a:t>
            </a:r>
            <a:r>
              <a:rPr kumimoji="1" lang="ja-JP" altLang="en-US" sz="1600" dirty="0"/>
              <a:t>．国家が成立する３つの要素は、</a:t>
            </a:r>
            <a:endParaRPr kumimoji="1" lang="en-US" altLang="ja-JP" sz="1600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6618D6C-08AD-4991-5D6B-37312504D772}"/>
              </a:ext>
            </a:extLst>
          </p:cNvPr>
          <p:cNvSpPr/>
          <p:nvPr/>
        </p:nvSpPr>
        <p:spPr>
          <a:xfrm>
            <a:off x="745290" y="123182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02ECDB3-E0FD-9120-20E8-5871BAFC7035}"/>
              </a:ext>
            </a:extLst>
          </p:cNvPr>
          <p:cNvSpPr txBox="1"/>
          <p:nvPr/>
        </p:nvSpPr>
        <p:spPr>
          <a:xfrm>
            <a:off x="5031831" y="667949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425C0B5-1E96-32F4-C016-F03CEA13D6AF}"/>
              </a:ext>
            </a:extLst>
          </p:cNvPr>
          <p:cNvSpPr/>
          <p:nvPr/>
        </p:nvSpPr>
        <p:spPr>
          <a:xfrm>
            <a:off x="747562" y="643390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C9BFE1D-50E7-A0FB-6DB8-90ADFDC76453}"/>
              </a:ext>
            </a:extLst>
          </p:cNvPr>
          <p:cNvSpPr txBox="1"/>
          <p:nvPr/>
        </p:nvSpPr>
        <p:spPr>
          <a:xfrm>
            <a:off x="5031831" y="746344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B701F294-0A69-FDC7-EDF1-A7EE8165C702}"/>
              </a:ext>
            </a:extLst>
          </p:cNvPr>
          <p:cNvSpPr/>
          <p:nvPr/>
        </p:nvSpPr>
        <p:spPr>
          <a:xfrm>
            <a:off x="747562" y="721785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97261AF-029A-FA60-C713-4C399168653F}"/>
              </a:ext>
            </a:extLst>
          </p:cNvPr>
          <p:cNvSpPr txBox="1"/>
          <p:nvPr/>
        </p:nvSpPr>
        <p:spPr>
          <a:xfrm>
            <a:off x="4981031" y="8225121"/>
            <a:ext cx="1371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である。</a:t>
            </a:r>
            <a:endParaRPr kumimoji="1" lang="en-US" altLang="ja-JP" sz="1600" dirty="0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7616402-0C4E-156A-AE6D-E4477F77CF78}"/>
              </a:ext>
            </a:extLst>
          </p:cNvPr>
          <p:cNvSpPr/>
          <p:nvPr/>
        </p:nvSpPr>
        <p:spPr>
          <a:xfrm>
            <a:off x="747562" y="8060045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2B2B567-581D-4A93-975D-CAD12617359F}"/>
              </a:ext>
            </a:extLst>
          </p:cNvPr>
          <p:cNvSpPr txBox="1"/>
          <p:nvPr/>
        </p:nvSpPr>
        <p:spPr>
          <a:xfrm>
            <a:off x="63931" y="5990499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3</a:t>
            </a:r>
            <a:r>
              <a:rPr kumimoji="1" lang="ja-JP" altLang="en-US" sz="1600" dirty="0"/>
              <a:t>．主権が及ぶ領域の範囲は、</a:t>
            </a:r>
            <a:endParaRPr kumimoji="1" lang="en-US" altLang="ja-JP" sz="16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CFCD94E-CD37-61BD-71ED-6F3C77C7E600}"/>
              </a:ext>
            </a:extLst>
          </p:cNvPr>
          <p:cNvSpPr txBox="1"/>
          <p:nvPr/>
        </p:nvSpPr>
        <p:spPr>
          <a:xfrm>
            <a:off x="5029559" y="2261363"/>
            <a:ext cx="57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、</a:t>
            </a:r>
            <a:endParaRPr kumimoji="1" lang="en-US" altLang="ja-JP" sz="16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B3A75364-C7B2-D117-CB5D-C747E6056331}"/>
              </a:ext>
            </a:extLst>
          </p:cNvPr>
          <p:cNvSpPr/>
          <p:nvPr/>
        </p:nvSpPr>
        <p:spPr>
          <a:xfrm>
            <a:off x="745290" y="2015776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28FBAF7-CEBF-B083-C1A2-A0ED8536A470}"/>
              </a:ext>
            </a:extLst>
          </p:cNvPr>
          <p:cNvSpPr txBox="1"/>
          <p:nvPr/>
        </p:nvSpPr>
        <p:spPr>
          <a:xfrm>
            <a:off x="4978759" y="3023041"/>
            <a:ext cx="1371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である。</a:t>
            </a:r>
            <a:endParaRPr kumimoji="1" lang="en-US" altLang="ja-JP" sz="1600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426BED77-A728-F574-91A4-005F1474BC03}"/>
              </a:ext>
            </a:extLst>
          </p:cNvPr>
          <p:cNvSpPr/>
          <p:nvPr/>
        </p:nvSpPr>
        <p:spPr>
          <a:xfrm>
            <a:off x="745290" y="2857965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E734F87-AEF0-CEE7-E13E-1E02286E4499}"/>
              </a:ext>
            </a:extLst>
          </p:cNvPr>
          <p:cNvSpPr txBox="1"/>
          <p:nvPr/>
        </p:nvSpPr>
        <p:spPr>
          <a:xfrm>
            <a:off x="4945430" y="4950807"/>
            <a:ext cx="15918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の原則という。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F58AC3F-027F-0FEB-6638-2ADA7297BD67}"/>
              </a:ext>
            </a:extLst>
          </p:cNvPr>
          <p:cNvSpPr txBox="1"/>
          <p:nvPr/>
        </p:nvSpPr>
        <p:spPr>
          <a:xfrm>
            <a:off x="63931" y="4280663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</a:t>
            </a:r>
            <a:r>
              <a:rPr kumimoji="1" lang="ja-JP" altLang="en-US" sz="1600" dirty="0"/>
              <a:t>．国家の主権は、他の主権国家と互いに平等であることを</a:t>
            </a:r>
            <a:endParaRPr kumimoji="1" lang="en-US" altLang="ja-JP" sz="1600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9B967CE-CEF6-EF01-0D0F-1479A0B3026F}"/>
              </a:ext>
            </a:extLst>
          </p:cNvPr>
          <p:cNvSpPr/>
          <p:nvPr/>
        </p:nvSpPr>
        <p:spPr>
          <a:xfrm>
            <a:off x="745290" y="4749912"/>
            <a:ext cx="4154088" cy="6207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E9088514-B9E7-8103-90AE-6A8E690A2B20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966DD04-6994-1F7C-EF38-636CBA5E3D1A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102436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1"/>
            <a:ext cx="6155195" cy="7545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日本政府の北方領土問題解決のための基本的な</a:t>
            </a:r>
            <a:endParaRPr lang="en-US" altLang="ja-JP" sz="2000" dirty="0"/>
          </a:p>
          <a:p>
            <a:pPr algn="l"/>
            <a:r>
              <a:rPr lang="ja-JP" altLang="en-US" sz="2000" dirty="0"/>
              <a:t>考え方をまとめてみよう。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78281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W2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782818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7400689-2ED5-48A4-8DFE-96A73AA678EC}"/>
              </a:ext>
            </a:extLst>
          </p:cNvPr>
          <p:cNvSpPr/>
          <p:nvPr/>
        </p:nvSpPr>
        <p:spPr>
          <a:xfrm>
            <a:off x="127861" y="2177899"/>
            <a:ext cx="6602278" cy="68872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98A93FE-71A3-D175-FCFD-01E167DF3572}"/>
              </a:ext>
            </a:extLst>
          </p:cNvPr>
          <p:cNvSpPr/>
          <p:nvPr/>
        </p:nvSpPr>
        <p:spPr>
          <a:xfrm>
            <a:off x="127861" y="957746"/>
            <a:ext cx="6602278" cy="1045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【</a:t>
            </a:r>
            <a:r>
              <a:rPr kumimoji="1" lang="ja-JP" altLang="en-US" dirty="0">
                <a:solidFill>
                  <a:schemeClr val="tx1"/>
                </a:solidFill>
              </a:rPr>
              <a:t>本時の問い</a:t>
            </a:r>
            <a:r>
              <a:rPr kumimoji="1" lang="en-US" altLang="ja-JP" dirty="0">
                <a:solidFill>
                  <a:schemeClr val="tx1"/>
                </a:solidFill>
              </a:rPr>
              <a:t>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0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2545</TotalTime>
  <Words>91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108</cp:revision>
  <cp:lastPrinted>2022-05-19T08:45:06Z</cp:lastPrinted>
  <dcterms:created xsi:type="dcterms:W3CDTF">2021-09-06T07:54:38Z</dcterms:created>
  <dcterms:modified xsi:type="dcterms:W3CDTF">2022-10-24T09:02:15Z</dcterms:modified>
</cp:coreProperties>
</file>