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96" r:id="rId3"/>
    <p:sldId id="265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2" autoAdjust="0"/>
    <p:restoredTop sz="94660"/>
  </p:normalViewPr>
  <p:slideViewPr>
    <p:cSldViewPr snapToGrid="0">
      <p:cViewPr>
        <p:scale>
          <a:sx n="66" d="100"/>
          <a:sy n="66" d="100"/>
        </p:scale>
        <p:origin x="16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516AA-CA69-4598-98A1-67AB6EFF5B52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EB8E0-0D7E-4372-AB34-EDEDDECC6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57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北方領土について確認しよう。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4362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533596E-77A6-4A18-90D8-104088540CFB}"/>
              </a:ext>
            </a:extLst>
          </p:cNvPr>
          <p:cNvSpPr/>
          <p:nvPr/>
        </p:nvSpPr>
        <p:spPr>
          <a:xfrm>
            <a:off x="110775" y="495300"/>
            <a:ext cx="6602278" cy="72782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68735FAE-5B9B-CD2C-EBA6-C91FC08497FD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日本人島民の歴史の証言をまとめてみよう。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390F2AE-DB59-6843-E649-F04BFEA92E70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EAB88BD-16E6-4C2C-BCDD-6552E3099CFA}"/>
              </a:ext>
            </a:extLst>
          </p:cNvPr>
          <p:cNvSpPr/>
          <p:nvPr/>
        </p:nvSpPr>
        <p:spPr>
          <a:xfrm>
            <a:off x="110775" y="7939898"/>
            <a:ext cx="6602278" cy="1045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</a:rPr>
              <a:t>本時の問い</a:t>
            </a:r>
            <a:r>
              <a:rPr kumimoji="1" lang="en-US" altLang="ja-JP" dirty="0">
                <a:solidFill>
                  <a:schemeClr val="tx1"/>
                </a:solidFill>
              </a:rPr>
              <a:t>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75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1"/>
            <a:ext cx="6155195" cy="4381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1"/>
            <a:ext cx="702805" cy="3675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25120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6256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25CF38C-A12B-EAC5-8091-884F05693BFA}"/>
              </a:ext>
            </a:extLst>
          </p:cNvPr>
          <p:cNvGrpSpPr/>
          <p:nvPr/>
        </p:nvGrpSpPr>
        <p:grpSpPr>
          <a:xfrm>
            <a:off x="256623" y="823669"/>
            <a:ext cx="5446824" cy="2295338"/>
            <a:chOff x="92851" y="642031"/>
            <a:chExt cx="5446824" cy="2295338"/>
          </a:xfrm>
        </p:grpSpPr>
        <p:sp>
          <p:nvSpPr>
            <p:cNvPr id="27" name="テキスト ボックス 65">
              <a:extLst>
                <a:ext uri="{FF2B5EF4-FFF2-40B4-BE49-F238E27FC236}">
                  <a16:creationId xmlns:a16="http://schemas.microsoft.com/office/drawing/2014/main" id="{56019062-E9E4-4E47-AB00-08031398BBD7}"/>
                </a:ext>
              </a:extLst>
            </p:cNvPr>
            <p:cNvSpPr txBox="1"/>
            <p:nvPr/>
          </p:nvSpPr>
          <p:spPr>
            <a:xfrm>
              <a:off x="3726873" y="1291806"/>
              <a:ext cx="1812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を締結するため、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D1A4BE5-5626-D337-BDEB-F4BE90E06E38}"/>
                </a:ext>
              </a:extLst>
            </p:cNvPr>
            <p:cNvGrpSpPr/>
            <p:nvPr/>
          </p:nvGrpSpPr>
          <p:grpSpPr>
            <a:xfrm>
              <a:off x="92851" y="642031"/>
              <a:ext cx="5432967" cy="2295338"/>
              <a:chOff x="92851" y="642031"/>
              <a:chExt cx="5432967" cy="2295338"/>
            </a:xfrm>
          </p:grpSpPr>
          <p:sp>
            <p:nvSpPr>
              <p:cNvPr id="18" name="テキスト ボックス 61">
                <a:extLst>
                  <a:ext uri="{FF2B5EF4-FFF2-40B4-BE49-F238E27FC236}">
                    <a16:creationId xmlns:a16="http://schemas.microsoft.com/office/drawing/2014/main" id="{92AD7ABA-F4C0-4B43-9008-6E74275D3FA3}"/>
                  </a:ext>
                </a:extLst>
              </p:cNvPr>
              <p:cNvSpPr txBox="1"/>
              <p:nvPr/>
            </p:nvSpPr>
            <p:spPr>
              <a:xfrm>
                <a:off x="3713015" y="2373840"/>
                <a:ext cx="1812803" cy="442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3000"/>
                  </a:lnSpc>
                </a:pPr>
                <a:r>
                  <a:rPr kumimoji="1" lang="ja-JP" altLang="en-US" sz="1600" dirty="0"/>
                  <a:t>を継続している。</a:t>
                </a:r>
                <a:endParaRPr kumimoji="1" lang="en-US" altLang="ja-JP" dirty="0"/>
              </a:p>
            </p:txBody>
          </p:sp>
          <p:sp>
            <p:nvSpPr>
              <p:cNvPr id="19" name="テキスト ボックス 67">
                <a:extLst>
                  <a:ext uri="{FF2B5EF4-FFF2-40B4-BE49-F238E27FC236}">
                    <a16:creationId xmlns:a16="http://schemas.microsoft.com/office/drawing/2014/main" id="{E48AED50-EADB-4DA6-88E7-2D11113CCE36}"/>
                  </a:ext>
                </a:extLst>
              </p:cNvPr>
              <p:cNvSpPr txBox="1"/>
              <p:nvPr/>
            </p:nvSpPr>
            <p:spPr>
              <a:xfrm>
                <a:off x="623298" y="709396"/>
                <a:ext cx="47433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600" dirty="0"/>
                  <a:t>北方四島の帰属の問題を解決して</a:t>
                </a:r>
                <a:endParaRPr kumimoji="1" lang="en-US" altLang="ja-JP" sz="1600" dirty="0"/>
              </a:p>
            </p:txBody>
          </p:sp>
          <p:sp>
            <p:nvSpPr>
              <p:cNvPr id="22" name="テキスト ボックス 68">
                <a:extLst>
                  <a:ext uri="{FF2B5EF4-FFF2-40B4-BE49-F238E27FC236}">
                    <a16:creationId xmlns:a16="http://schemas.microsoft.com/office/drawing/2014/main" id="{2C59E591-6367-4F70-88DB-767F35169D77}"/>
                  </a:ext>
                </a:extLst>
              </p:cNvPr>
              <p:cNvSpPr txBox="1"/>
              <p:nvPr/>
            </p:nvSpPr>
            <p:spPr>
              <a:xfrm>
                <a:off x="92851" y="642031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2800" dirty="0"/>
                  <a:t>①</a:t>
                </a: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4ADEC55F-8C7F-22D8-A882-8D8FE7D63C98}"/>
                  </a:ext>
                </a:extLst>
              </p:cNvPr>
              <p:cNvSpPr/>
              <p:nvPr/>
            </p:nvSpPr>
            <p:spPr>
              <a:xfrm>
                <a:off x="740408" y="1130226"/>
                <a:ext cx="2956637" cy="62078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テキスト ボックス 65">
                <a:extLst>
                  <a:ext uri="{FF2B5EF4-FFF2-40B4-BE49-F238E27FC236}">
                    <a16:creationId xmlns:a16="http://schemas.microsoft.com/office/drawing/2014/main" id="{3A1565A6-517D-DA50-AD02-CAC7B831EA1D}"/>
                  </a:ext>
                </a:extLst>
              </p:cNvPr>
              <p:cNvSpPr txBox="1"/>
              <p:nvPr/>
            </p:nvSpPr>
            <p:spPr>
              <a:xfrm>
                <a:off x="623298" y="1901434"/>
                <a:ext cx="406926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600" dirty="0"/>
                  <a:t>ロシア政府との間で粘り強く</a:t>
                </a:r>
              </a:p>
            </p:txBody>
          </p:sp>
          <p:sp>
            <p:nvSpPr>
              <p:cNvPr id="97" name="テキスト ボックス 65">
                <a:extLst>
                  <a:ext uri="{FF2B5EF4-FFF2-40B4-BE49-F238E27FC236}">
                    <a16:creationId xmlns:a16="http://schemas.microsoft.com/office/drawing/2014/main" id="{EBDD0397-CFD5-AEFC-8A83-BCF6A3D12E09}"/>
                  </a:ext>
                </a:extLst>
              </p:cNvPr>
              <p:cNvSpPr txBox="1"/>
              <p:nvPr/>
            </p:nvSpPr>
            <p:spPr>
              <a:xfrm>
                <a:off x="623298" y="1291806"/>
                <a:ext cx="1527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1600" dirty="0"/>
              </a:p>
            </p:txBody>
          </p: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1CA3EED5-5525-065A-3AB2-548FB4F3DA79}"/>
                  </a:ext>
                </a:extLst>
              </p:cNvPr>
              <p:cNvSpPr/>
              <p:nvPr/>
            </p:nvSpPr>
            <p:spPr>
              <a:xfrm>
                <a:off x="740409" y="2316585"/>
                <a:ext cx="2956637" cy="62078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2E9E95A-498F-E9A0-17F8-E85FF9E20A1A}"/>
              </a:ext>
            </a:extLst>
          </p:cNvPr>
          <p:cNvGrpSpPr/>
          <p:nvPr/>
        </p:nvGrpSpPr>
        <p:grpSpPr>
          <a:xfrm>
            <a:off x="256623" y="3782963"/>
            <a:ext cx="6063242" cy="2277768"/>
            <a:chOff x="92851" y="4108748"/>
            <a:chExt cx="6063242" cy="2277768"/>
          </a:xfrm>
        </p:grpSpPr>
        <p:sp>
          <p:nvSpPr>
            <p:cNvPr id="62" name="テキスト ボックス 67">
              <a:extLst>
                <a:ext uri="{FF2B5EF4-FFF2-40B4-BE49-F238E27FC236}">
                  <a16:creationId xmlns:a16="http://schemas.microsoft.com/office/drawing/2014/main" id="{171A7A83-5222-3260-11D1-FD06DA006D79}"/>
                </a:ext>
              </a:extLst>
            </p:cNvPr>
            <p:cNvSpPr txBox="1"/>
            <p:nvPr/>
          </p:nvSpPr>
          <p:spPr>
            <a:xfrm>
              <a:off x="623298" y="4266297"/>
              <a:ext cx="2255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北方領土の日本への　　　　　　</a:t>
              </a:r>
              <a:endParaRPr kumimoji="1" lang="en-US" altLang="ja-JP" sz="1600" dirty="0"/>
            </a:p>
          </p:txBody>
        </p:sp>
        <p:sp>
          <p:nvSpPr>
            <p:cNvPr id="63" name="テキスト ボックス 68">
              <a:extLst>
                <a:ext uri="{FF2B5EF4-FFF2-40B4-BE49-F238E27FC236}">
                  <a16:creationId xmlns:a16="http://schemas.microsoft.com/office/drawing/2014/main" id="{70B5495F-E5A1-CB7F-B5AA-46C9E0F8079E}"/>
                </a:ext>
              </a:extLst>
            </p:cNvPr>
            <p:cNvSpPr txBox="1"/>
            <p:nvPr/>
          </p:nvSpPr>
          <p:spPr>
            <a:xfrm>
              <a:off x="92851" y="4212580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800" dirty="0"/>
                <a:t>②</a:t>
              </a:r>
            </a:p>
          </p:txBody>
        </p:sp>
        <p:sp>
          <p:nvSpPr>
            <p:cNvPr id="55" name="テキスト ボックス 67">
              <a:extLst>
                <a:ext uri="{FF2B5EF4-FFF2-40B4-BE49-F238E27FC236}">
                  <a16:creationId xmlns:a16="http://schemas.microsoft.com/office/drawing/2014/main" id="{D694E727-6037-8B18-D505-E08645E02834}"/>
                </a:ext>
              </a:extLst>
            </p:cNvPr>
            <p:cNvSpPr txBox="1"/>
            <p:nvPr/>
          </p:nvSpPr>
          <p:spPr>
            <a:xfrm>
              <a:off x="623298" y="4854898"/>
              <a:ext cx="35662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が確認されることを条件として、</a:t>
              </a:r>
              <a:endParaRPr kumimoji="1" lang="en-US" altLang="ja-JP" sz="1600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9B6ECCA6-5309-B9D0-BDAA-CA263D2039A7}"/>
                </a:ext>
              </a:extLst>
            </p:cNvPr>
            <p:cNvSpPr/>
            <p:nvPr/>
          </p:nvSpPr>
          <p:spPr>
            <a:xfrm>
              <a:off x="2624175" y="4108748"/>
              <a:ext cx="2956637" cy="6207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22CB33EB-CDE1-6258-5505-7740D60A4699}"/>
                </a:ext>
              </a:extLst>
            </p:cNvPr>
            <p:cNvSpPr/>
            <p:nvPr/>
          </p:nvSpPr>
          <p:spPr>
            <a:xfrm>
              <a:off x="1400310" y="5285049"/>
              <a:ext cx="2956637" cy="6207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テキスト ボックス 67">
              <a:extLst>
                <a:ext uri="{FF2B5EF4-FFF2-40B4-BE49-F238E27FC236}">
                  <a16:creationId xmlns:a16="http://schemas.microsoft.com/office/drawing/2014/main" id="{FFEC091C-E4BF-DC19-C5B8-ADB81163ADDE}"/>
                </a:ext>
              </a:extLst>
            </p:cNvPr>
            <p:cNvSpPr txBox="1"/>
            <p:nvPr/>
          </p:nvSpPr>
          <p:spPr>
            <a:xfrm>
              <a:off x="623298" y="5451039"/>
              <a:ext cx="8422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実際の</a:t>
              </a:r>
              <a:endParaRPr kumimoji="1" lang="en-US" altLang="ja-JP" sz="1600" dirty="0"/>
            </a:p>
          </p:txBody>
        </p:sp>
        <p:sp>
          <p:nvSpPr>
            <p:cNvPr id="109" name="テキスト ボックス 65">
              <a:extLst>
                <a:ext uri="{FF2B5EF4-FFF2-40B4-BE49-F238E27FC236}">
                  <a16:creationId xmlns:a16="http://schemas.microsoft.com/office/drawing/2014/main" id="{2372C4B1-ADCD-113E-D1CB-97526D7D6CB5}"/>
                </a:ext>
              </a:extLst>
            </p:cNvPr>
            <p:cNvSpPr txBox="1"/>
            <p:nvPr/>
          </p:nvSpPr>
          <p:spPr>
            <a:xfrm>
              <a:off x="4353149" y="5453622"/>
              <a:ext cx="11172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の時期、</a:t>
              </a:r>
            </a:p>
          </p:txBody>
        </p:sp>
        <p:sp>
          <p:nvSpPr>
            <p:cNvPr id="110" name="テキスト ボックス 65">
              <a:extLst>
                <a:ext uri="{FF2B5EF4-FFF2-40B4-BE49-F238E27FC236}">
                  <a16:creationId xmlns:a16="http://schemas.microsoft.com/office/drawing/2014/main" id="{9EFD6BE7-CF2A-671D-072C-8EF58555C631}"/>
                </a:ext>
              </a:extLst>
            </p:cNvPr>
            <p:cNvSpPr txBox="1"/>
            <p:nvPr/>
          </p:nvSpPr>
          <p:spPr>
            <a:xfrm>
              <a:off x="623298" y="6047962"/>
              <a:ext cx="5532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態様については柔軟に対応する考えである。</a:t>
              </a:r>
              <a:endParaRPr kumimoji="1" lang="en-US" altLang="ja-JP" sz="16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65779A0-1130-E8B8-7DBA-2205D8B3D334}"/>
              </a:ext>
            </a:extLst>
          </p:cNvPr>
          <p:cNvGrpSpPr/>
          <p:nvPr/>
        </p:nvGrpSpPr>
        <p:grpSpPr>
          <a:xfrm>
            <a:off x="256623" y="6647236"/>
            <a:ext cx="5893919" cy="2334838"/>
            <a:chOff x="92851" y="6438302"/>
            <a:chExt cx="5893919" cy="2334838"/>
          </a:xfrm>
        </p:grpSpPr>
        <p:sp>
          <p:nvSpPr>
            <p:cNvPr id="72" name="テキスト ボックス 67">
              <a:extLst>
                <a:ext uri="{FF2B5EF4-FFF2-40B4-BE49-F238E27FC236}">
                  <a16:creationId xmlns:a16="http://schemas.microsoft.com/office/drawing/2014/main" id="{34887F54-6BC7-C344-AFA1-DB9A45AF7D72}"/>
                </a:ext>
              </a:extLst>
            </p:cNvPr>
            <p:cNvSpPr txBox="1"/>
            <p:nvPr/>
          </p:nvSpPr>
          <p:spPr>
            <a:xfrm>
              <a:off x="623298" y="6505667"/>
              <a:ext cx="3010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北方領土に現在居住している</a:t>
              </a:r>
              <a:endParaRPr kumimoji="1" lang="en-US" altLang="ja-JP" sz="1600" dirty="0"/>
            </a:p>
          </p:txBody>
        </p:sp>
        <p:sp>
          <p:nvSpPr>
            <p:cNvPr id="73" name="テキスト ボックス 68">
              <a:extLst>
                <a:ext uri="{FF2B5EF4-FFF2-40B4-BE49-F238E27FC236}">
                  <a16:creationId xmlns:a16="http://schemas.microsoft.com/office/drawing/2014/main" id="{7503BC83-065F-E5C7-2EB5-C7F41CF71EA1}"/>
                </a:ext>
              </a:extLst>
            </p:cNvPr>
            <p:cNvSpPr txBox="1"/>
            <p:nvPr/>
          </p:nvSpPr>
          <p:spPr>
            <a:xfrm>
              <a:off x="92851" y="6438302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800" dirty="0"/>
                <a:t>③</a:t>
              </a:r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10AC41E6-7ABE-14FA-E186-18ED739BEB4B}"/>
                </a:ext>
              </a:extLst>
            </p:cNvPr>
            <p:cNvSpPr/>
            <p:nvPr/>
          </p:nvSpPr>
          <p:spPr>
            <a:xfrm>
              <a:off x="2207856" y="6943748"/>
              <a:ext cx="2956637" cy="6207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テキスト ボックス 67">
              <a:extLst>
                <a:ext uri="{FF2B5EF4-FFF2-40B4-BE49-F238E27FC236}">
                  <a16:creationId xmlns:a16="http://schemas.microsoft.com/office/drawing/2014/main" id="{3681DCAA-621B-7BEA-8D57-C8424ED279B1}"/>
                </a:ext>
              </a:extLst>
            </p:cNvPr>
            <p:cNvSpPr txBox="1"/>
            <p:nvPr/>
          </p:nvSpPr>
          <p:spPr>
            <a:xfrm>
              <a:off x="623297" y="7119886"/>
              <a:ext cx="53634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ロシア人住民の　　　　　　　　　　　　　　　 、</a:t>
              </a:r>
              <a:endParaRPr kumimoji="1" lang="en-US" altLang="ja-JP" sz="1600" dirty="0"/>
            </a:p>
          </p:txBody>
        </p:sp>
        <p:sp>
          <p:nvSpPr>
            <p:cNvPr id="123" name="テキスト ボックス 67">
              <a:extLst>
                <a:ext uri="{FF2B5EF4-FFF2-40B4-BE49-F238E27FC236}">
                  <a16:creationId xmlns:a16="http://schemas.microsoft.com/office/drawing/2014/main" id="{23175410-6EB3-E41E-E000-CD6BAA4B9A4C}"/>
                </a:ext>
              </a:extLst>
            </p:cNvPr>
            <p:cNvSpPr txBox="1"/>
            <p:nvPr/>
          </p:nvSpPr>
          <p:spPr>
            <a:xfrm>
              <a:off x="623297" y="7707083"/>
              <a:ext cx="4069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利益及び希望は北方領土返還後も十分に</a:t>
              </a:r>
              <a:endParaRPr kumimoji="1" lang="en-US" altLang="ja-JP" sz="1600" dirty="0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7CD29F94-7BD4-20D2-2E4C-24145C39D8BC}"/>
                </a:ext>
              </a:extLst>
            </p:cNvPr>
            <p:cNvSpPr/>
            <p:nvPr/>
          </p:nvSpPr>
          <p:spPr>
            <a:xfrm>
              <a:off x="740408" y="8152356"/>
              <a:ext cx="2956637" cy="6207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テキスト ボックス 61">
              <a:extLst>
                <a:ext uri="{FF2B5EF4-FFF2-40B4-BE49-F238E27FC236}">
                  <a16:creationId xmlns:a16="http://schemas.microsoft.com/office/drawing/2014/main" id="{F9A169E3-28FC-CE24-1FB4-E7F7E2901BCD}"/>
                </a:ext>
              </a:extLst>
            </p:cNvPr>
            <p:cNvSpPr txBox="1"/>
            <p:nvPr/>
          </p:nvSpPr>
          <p:spPr>
            <a:xfrm>
              <a:off x="3687972" y="8232785"/>
              <a:ext cx="1812803" cy="442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kumimoji="1" lang="ja-JP" altLang="en-US" sz="1600" dirty="0"/>
                <a:t>する。</a:t>
              </a:r>
              <a:endParaRPr kumimoji="1" lang="en-US" altLang="ja-JP" dirty="0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26ABBB8-5F7F-A8B5-59B2-D690A1783B80}"/>
              </a:ext>
            </a:extLst>
          </p:cNvPr>
          <p:cNvSpPr txBox="1"/>
          <p:nvPr/>
        </p:nvSpPr>
        <p:spPr>
          <a:xfrm>
            <a:off x="63931" y="44173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日本政府の北方領土問題解決のための基本的な考え方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5408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139</Words>
  <Application>Microsoft Office PowerPoint</Application>
  <PresentationFormat>A4 210 x 297 mm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132</cp:revision>
  <cp:lastPrinted>2022-05-31T08:58:41Z</cp:lastPrinted>
  <dcterms:created xsi:type="dcterms:W3CDTF">2021-09-06T07:54:38Z</dcterms:created>
  <dcterms:modified xsi:type="dcterms:W3CDTF">2022-10-24T10:08:18Z</dcterms:modified>
</cp:coreProperties>
</file>