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2" autoAdjust="0"/>
    <p:restoredTop sz="94660"/>
  </p:normalViewPr>
  <p:slideViewPr>
    <p:cSldViewPr snapToGrid="0">
      <p:cViewPr varScale="1">
        <p:scale>
          <a:sx n="46" d="100"/>
          <a:sy n="46" d="100"/>
        </p:scale>
        <p:origin x="179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516AA-CA69-4598-98A1-67AB6EFF5B52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EB8E0-0D7E-4372-AB34-EDEDDECC65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157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グラフィックス 4">
            <a:extLst>
              <a:ext uri="{FF2B5EF4-FFF2-40B4-BE49-F238E27FC236}">
                <a16:creationId xmlns:a16="http://schemas.microsoft.com/office/drawing/2014/main" id="{0CED113E-CD7B-4DD0-9EDC-9424BC882E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141" t="8920" r="12867" b="10782"/>
          <a:stretch/>
        </p:blipFill>
        <p:spPr>
          <a:xfrm>
            <a:off x="0" y="365124"/>
            <a:ext cx="6858000" cy="8786329"/>
          </a:xfrm>
          <a:prstGeom prst="rect">
            <a:avLst/>
          </a:prstGeom>
        </p:spPr>
      </p:pic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北方領土について確認しよう。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3099F072-ECE8-D7CB-2E00-1612A96905F9}"/>
              </a:ext>
            </a:extLst>
          </p:cNvPr>
          <p:cNvSpPr/>
          <p:nvPr/>
        </p:nvSpPr>
        <p:spPr>
          <a:xfrm rot="18711629">
            <a:off x="4920806" y="2599982"/>
            <a:ext cx="943642" cy="479049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0C0A045-CA19-5E3B-E47C-2DAA2523E4A7}"/>
              </a:ext>
            </a:extLst>
          </p:cNvPr>
          <p:cNvSpPr/>
          <p:nvPr/>
        </p:nvSpPr>
        <p:spPr>
          <a:xfrm>
            <a:off x="5339287" y="2967178"/>
            <a:ext cx="1247395" cy="37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北方領土</a:t>
            </a:r>
          </a:p>
        </p:txBody>
      </p:sp>
    </p:spTree>
    <p:extLst>
      <p:ext uri="{BB962C8B-B14F-4D97-AF65-F5344CB8AC3E}">
        <p14:creationId xmlns:p14="http://schemas.microsoft.com/office/powerpoint/2010/main" val="230260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756</TotalTime>
  <Words>11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岸添 亮</cp:lastModifiedBy>
  <cp:revision>130</cp:revision>
  <cp:lastPrinted>2022-05-31T08:58:41Z</cp:lastPrinted>
  <dcterms:created xsi:type="dcterms:W3CDTF">2021-09-06T07:54:38Z</dcterms:created>
  <dcterms:modified xsi:type="dcterms:W3CDTF">2022-06-08T04:10:09Z</dcterms:modified>
</cp:coreProperties>
</file>