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36" r:id="rId3"/>
    <p:sldId id="337" r:id="rId4"/>
    <p:sldId id="295" r:id="rId5"/>
    <p:sldId id="338" r:id="rId6"/>
    <p:sldId id="317" r:id="rId7"/>
    <p:sldId id="356" r:id="rId8"/>
    <p:sldId id="355" r:id="rId9"/>
    <p:sldId id="357" r:id="rId10"/>
    <p:sldId id="334" r:id="rId11"/>
    <p:sldId id="335" r:id="rId12"/>
    <p:sldId id="325" r:id="rId13"/>
    <p:sldId id="342" r:id="rId14"/>
    <p:sldId id="359" r:id="rId15"/>
    <p:sldId id="304" r:id="rId16"/>
    <p:sldId id="340" r:id="rId17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07E"/>
    <a:srgbClr val="B5DDF9"/>
    <a:srgbClr val="ADD5F1"/>
    <a:srgbClr val="BBDCF3"/>
    <a:srgbClr val="C4E1F4"/>
    <a:srgbClr val="56A8E0"/>
    <a:srgbClr val="185A85"/>
    <a:srgbClr val="F9F9F9"/>
    <a:srgbClr val="B7CAD7"/>
    <a:srgbClr val="C6E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21" autoAdjust="0"/>
    <p:restoredTop sz="84067" autoAdjust="0"/>
  </p:normalViewPr>
  <p:slideViewPr>
    <p:cSldViewPr snapToGrid="0">
      <p:cViewPr>
        <p:scale>
          <a:sx n="40" d="100"/>
          <a:sy n="40" d="100"/>
        </p:scale>
        <p:origin x="984" y="4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0" d="100"/>
          <a:sy n="50" d="100"/>
        </p:scale>
        <p:origin x="2093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F1077D3-2A76-4376-8DE7-1961659673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912D92-EFEF-4257-91C5-EE0BA04293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B2E8D5-8795-41A0-9335-185C2F35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0D0F-A7F8-44D3-A3FC-B25C58401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EADB3AFB-E69E-8C86-B2C2-574B2E6502B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7A16B-FB53-4ED2-B040-9B49FDA942CE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20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6E7BE-9971-46B7-A8A9-B6E6E0A46400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634A8-77F9-4A76-89C4-FA78CCE06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12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66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34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7891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4276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6711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8634A8-77F9-4A76-89C4-FA78CCE0662F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70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48061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4214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236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7050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2801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2081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8966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0365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4220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092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8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DF360A-4C66-4F3B-8AFC-36726BE8B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C4D4992-B0EE-48DB-B831-DB35FA533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C299D57-6DF6-4AAE-8B2E-5C2FF8E7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3D0466-4D2F-45AF-B264-3FF5B8F6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07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9D97F16-C0D0-4D05-8ACA-81FC577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D79417-F575-4FBB-9A52-24B1939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9A6ABA-3D02-42F2-A7D0-D08F4CE9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9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043051-B208-4314-B33D-84106E48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74F2F8-D3D5-4BE9-9DDB-C22B1CD5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F498B-0973-45FE-9CED-D893E0466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43ED76-0570-48DB-9D08-16206E3C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0447D4-EA2C-40C3-9A65-A23504A9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ED562-4885-4F69-9153-71A19B78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314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A937D6-D064-4B9B-8661-D04F1556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19F1A64-A28D-4BC6-AC44-F7E750707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543A5-CE88-47AD-9B2E-F17C4C809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140EDE-90A9-46F5-972B-99D628F1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FAA4A5-FDA0-46F3-9879-16DB693E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1D88BB-C50A-4E4D-B730-174F5401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038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8368EC-6289-4C40-9B34-CB2F34EA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669592-7325-4B80-9F36-ED281BE13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1AB06A-5D95-4B57-B152-D150D8485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72A317-3BFA-4342-8F5D-881E8C5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3E5A8D-2821-4D89-9CF8-4B7243D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620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572E0C-DE86-4441-B60F-384DA954E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B8432E-0F94-4363-B3B7-853C782A6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75847-6D2A-44DE-852D-21D6B348D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71AE39-F42D-40AA-AB64-3F825169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1A56B8-AD14-4DAA-85DE-B1FD1C61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53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0323641-C3E0-49A3-9117-0AEF497DCE75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uiz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4820A47-55D9-4B3B-96F8-33B64D1A7308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994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9DE8650-61C4-4E38-9082-E9905E31C862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nswer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3D1210-9B6D-4B3B-9ED2-C61E364F3DEE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答え</a:t>
            </a:r>
          </a:p>
        </p:txBody>
      </p:sp>
    </p:spTree>
    <p:extLst>
      <p:ext uri="{BB962C8B-B14F-4D97-AF65-F5344CB8AC3E}">
        <p14:creationId xmlns:p14="http://schemas.microsoft.com/office/powerpoint/2010/main" val="196286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8" y="2235200"/>
            <a:ext cx="8601390" cy="2387600"/>
          </a:xfrm>
        </p:spPr>
        <p:txBody>
          <a:bodyPr anchor="ctr"/>
          <a:lstStyle>
            <a:lvl1pPr algn="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E540DCED-4004-43F8-8155-D66E66C50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812" y="2689351"/>
            <a:ext cx="3581400" cy="44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FED0B-FA07-4304-9465-B3F1A0A0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7A5369-89CE-4E61-B908-5936D131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9EC5DA3-AC25-4838-97EB-C8AA6FA87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36319C-D1BF-4E05-851E-A31850D36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52C8E5-FC4D-4955-B0E4-1B9368CF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5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34D1D1-E397-4753-96F1-5A2AADC7A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9DD30A-3028-485B-8D32-DF6F6BABB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6F7982-5A4B-42BC-929D-2326AF1F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0AB85D-AFAF-4BED-8E60-9077147E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535209-73B8-4E16-A9EA-18A2813B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98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D355EA-E887-4320-A76C-94F0DDEA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912C4A-6537-464C-B4B0-C40C42E16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96F1B4-8D14-4007-94FC-F3B1133CE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6C00C4-3052-4F89-87DF-2A020E3F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6E8E52-BA9E-41B9-B0FA-E5E2438C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7C5C37-C739-4191-9DA8-96FC9510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17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313F8-1BAC-4433-9C23-30BAED34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3DD1EE-EC52-4DB9-96CF-E1383B6D6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D2445D-D583-4744-A0F7-376618AB2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DD1CD23-41E4-445D-AD4E-FC7F83AB7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ED6091-1DF5-433A-BECA-325CFD4F0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2D12EF-B311-436F-A3C2-1FB8357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697C496-F825-443C-9CA5-6EBFB0CB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799696-2E1E-46DC-B959-6968AF22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4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4BC23D3-0E0C-450B-8719-12A890FF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3D095A-D7A9-443E-8798-BBBFEC514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73ABA3-0581-43A3-B96B-D188E4619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ADC54-4250-4960-8D75-A15844232F3A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C44867-A806-4608-A213-B6DDB3DFF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F0281-3BDD-444C-87B4-449204F10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7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Document3.doc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Document2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日露間の国境の変遷と</a:t>
            </a:r>
            <a:br>
              <a:rPr kumimoji="1" lang="en-US" altLang="ja-JP" sz="6600" dirty="0"/>
            </a:br>
            <a:r>
              <a:rPr kumimoji="1" lang="ja-JP" altLang="en-US" sz="6600" dirty="0"/>
              <a:t>現在の状況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5EB5F41B-58EF-403A-90A4-919D3630EE35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F8C0C063-A10C-4EF5-90EC-224F2FEB5E09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7674EC06-A422-4D4E-B446-7BE04C50D71B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861C52CD-17DE-4A23-9598-2CB163EB45F8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9659CD72-B239-4D03-97C9-4C8A5EFDAD43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33188F87-FD3B-4183-8382-C56B13344221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FEDE4846-506F-42FA-BFA1-66D9226D61BC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68B79EBC-4EE2-4573-8EBC-E02E59C4E55D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501FDA23-E477-451E-9388-9F2CB6803C46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60385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背景パターン&#10;&#10;自動的に生成された説明">
            <a:extLst>
              <a:ext uri="{FF2B5EF4-FFF2-40B4-BE49-F238E27FC236}">
                <a16:creationId xmlns:a16="http://schemas.microsoft.com/office/drawing/2014/main" id="{61C10F56-E430-AC8A-50DD-6235C8FB79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3"/>
            <a:ext cx="4862273" cy="575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1E05452-4EDC-44BC-8D30-27989D0253E8}"/>
              </a:ext>
            </a:extLst>
          </p:cNvPr>
          <p:cNvSpPr/>
          <p:nvPr/>
        </p:nvSpPr>
        <p:spPr>
          <a:xfrm>
            <a:off x="-600" y="0"/>
            <a:ext cx="121932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CBD7CB-D29D-4013-8056-452CABC885B5}"/>
              </a:ext>
            </a:extLst>
          </p:cNvPr>
          <p:cNvSpPr txBox="1"/>
          <p:nvPr/>
        </p:nvSpPr>
        <p:spPr>
          <a:xfrm>
            <a:off x="7421184" y="1710828"/>
            <a:ext cx="4703011" cy="454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1945(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20)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ソ連は</a:t>
            </a:r>
            <a:r>
              <a:rPr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日ソ中立条約</a:t>
            </a:r>
            <a:endParaRPr lang="en-US" altLang="ja-JP" sz="2800" b="1" dirty="0">
              <a:solidFill>
                <a:schemeClr val="bg1"/>
              </a:solidFill>
              <a:highlight>
                <a:srgbClr val="F86F08"/>
              </a:highlight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を無視して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対日参戦。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同月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14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日、日本が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ポツダム宣言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を受諾し、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降伏の意図を明確にした後の</a:t>
            </a:r>
            <a:r>
              <a:rPr lang="en-US" altLang="ja-JP" sz="2800" b="1" dirty="0">
                <a:solidFill>
                  <a:srgbClr val="0B507E"/>
                </a:solidFill>
              </a:rPr>
              <a:t>18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日より千島列島への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侵攻を開始。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9D38AAE-15EB-436D-9694-AAB33C6CEB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2" t="11792" r="-1" b="5548"/>
          <a:stretch/>
        </p:blipFill>
        <p:spPr>
          <a:xfrm>
            <a:off x="0" y="1102113"/>
            <a:ext cx="7358756" cy="5755887"/>
          </a:xfrm>
          <a:prstGeom prst="rect">
            <a:avLst/>
          </a:prstGeom>
        </p:spPr>
      </p:pic>
      <p:sp>
        <p:nvSpPr>
          <p:cNvPr id="24" name="タイトル 1">
            <a:extLst>
              <a:ext uri="{FF2B5EF4-FFF2-40B4-BE49-F238E27FC236}">
                <a16:creationId xmlns:a16="http://schemas.microsoft.com/office/drawing/2014/main" id="{6F3647DE-B36B-43E6-A820-4095C0B63DA6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049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背景パターン&#10;&#10;自動的に生成された説明">
            <a:extLst>
              <a:ext uri="{FF2B5EF4-FFF2-40B4-BE49-F238E27FC236}">
                <a16:creationId xmlns:a16="http://schemas.microsoft.com/office/drawing/2014/main" id="{07CCE126-1A53-B503-D287-4C2B41571E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3"/>
            <a:ext cx="4862273" cy="575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6645319-8FFE-4347-96CC-0FAB12611E24}"/>
              </a:ext>
            </a:extLst>
          </p:cNvPr>
          <p:cNvSpPr txBox="1"/>
          <p:nvPr/>
        </p:nvSpPr>
        <p:spPr>
          <a:xfrm>
            <a:off x="7453580" y="1086454"/>
            <a:ext cx="4779382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00"/>
              </a:lnSpc>
            </a:pPr>
            <a:r>
              <a:rPr kumimoji="1" lang="en-US" altLang="ja-JP" sz="2800" b="1" dirty="0">
                <a:solidFill>
                  <a:srgbClr val="0B507E"/>
                </a:solidFill>
              </a:rPr>
              <a:t>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28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38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ソ連の別部隊が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択捉島</a:t>
            </a:r>
            <a:r>
              <a:rPr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えとろふとう）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、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日～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4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日の間に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国後島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くなしりとう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、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色丹島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しこたんとう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及び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歯舞群島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ほぼまいぐんとう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を武装解除。</a:t>
            </a: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遅くとも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9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月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5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日までに</a:t>
            </a: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北方四島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を占領した。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ts val="37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その後、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1946(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昭和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21)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年、ソ連は北方四島を一方的にソ連領に編入。　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554C1B3-ECB1-5B5C-03A7-21614B2A96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2" t="11792" r="-1" b="5548"/>
          <a:stretch/>
        </p:blipFill>
        <p:spPr>
          <a:xfrm>
            <a:off x="0" y="1102113"/>
            <a:ext cx="7358756" cy="5755887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1E05452-4EDC-44BC-8D30-27989D0253E8}"/>
              </a:ext>
            </a:extLst>
          </p:cNvPr>
          <p:cNvSpPr/>
          <p:nvPr/>
        </p:nvSpPr>
        <p:spPr>
          <a:xfrm>
            <a:off x="0" y="-10618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6F3647DE-B36B-43E6-A820-4095C0B63DA6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31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C8E8136-9148-42CA-B45E-3CAA3510CB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3A3BBC19-5500-4309-B15D-5E830FB66C62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A34F8F24-2E6B-410F-97D2-9BE422087C23}"/>
              </a:ext>
            </a:extLst>
          </p:cNvPr>
          <p:cNvSpPr/>
          <p:nvPr/>
        </p:nvSpPr>
        <p:spPr>
          <a:xfrm>
            <a:off x="7358755" y="1102114"/>
            <a:ext cx="4862273" cy="575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CBD7CB-D29D-4013-8056-452CABC885B5}"/>
              </a:ext>
            </a:extLst>
          </p:cNvPr>
          <p:cNvSpPr txBox="1"/>
          <p:nvPr/>
        </p:nvSpPr>
        <p:spPr>
          <a:xfrm>
            <a:off x="7438385" y="1800495"/>
            <a:ext cx="4703011" cy="454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終戦時、北方四島に暮らしていた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約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17,000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人の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日本人島民のうち約半数は自ら脱出したが、それ以外の島民は、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強制退去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させられ、樺太（サハリン）での抑留を経て日本に送還された。</a:t>
            </a:r>
          </a:p>
        </p:txBody>
      </p:sp>
      <p:sp>
        <p:nvSpPr>
          <p:cNvPr id="34" name="タイトル 1">
            <a:extLst>
              <a:ext uri="{FF2B5EF4-FFF2-40B4-BE49-F238E27FC236}">
                <a16:creationId xmlns:a16="http://schemas.microsoft.com/office/drawing/2014/main" id="{F9843505-FB69-4ADA-9CBA-BE0742FE17F9}"/>
              </a:ext>
            </a:extLst>
          </p:cNvPr>
          <p:cNvSpPr txBox="1">
            <a:spLocks/>
          </p:cNvSpPr>
          <p:nvPr/>
        </p:nvSpPr>
        <p:spPr>
          <a:xfrm>
            <a:off x="838200" y="2"/>
            <a:ext cx="10515600" cy="11021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B507E"/>
                </a:solidFill>
              </a:rPr>
              <a:t>1945(</a:t>
            </a:r>
            <a:r>
              <a:rPr lang="ja-JP" altLang="en-US" dirty="0">
                <a:solidFill>
                  <a:srgbClr val="0B507E"/>
                </a:solidFill>
              </a:rPr>
              <a:t>昭和</a:t>
            </a:r>
            <a:r>
              <a:rPr lang="en-US" altLang="ja-JP" dirty="0">
                <a:solidFill>
                  <a:srgbClr val="0B507E"/>
                </a:solidFill>
              </a:rPr>
              <a:t>20)</a:t>
            </a:r>
            <a:r>
              <a:rPr lang="ja-JP" altLang="en-US" dirty="0">
                <a:solidFill>
                  <a:srgbClr val="0B507E"/>
                </a:solidFill>
              </a:rPr>
              <a:t>年　ソ連軍の侵攻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31831E6B-5401-418F-B39F-E997A5186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" r="3171"/>
          <a:stretch/>
        </p:blipFill>
        <p:spPr>
          <a:xfrm>
            <a:off x="631378" y="1531142"/>
            <a:ext cx="6096000" cy="4519796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E6BFB4A-009B-4678-A83C-73FA9A7AF85F}"/>
              </a:ext>
            </a:extLst>
          </p:cNvPr>
          <p:cNvSpPr txBox="1"/>
          <p:nvPr/>
        </p:nvSpPr>
        <p:spPr>
          <a:xfrm>
            <a:off x="602350" y="6041054"/>
            <a:ext cx="4703011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000" b="1" dirty="0">
                <a:solidFill>
                  <a:schemeClr val="bg1"/>
                </a:solidFill>
              </a:rPr>
              <a:t>強制退去を余儀なくされた日本人島民</a:t>
            </a:r>
          </a:p>
        </p:txBody>
      </p:sp>
    </p:spTree>
    <p:extLst>
      <p:ext uri="{BB962C8B-B14F-4D97-AF65-F5344CB8AC3E}">
        <p14:creationId xmlns:p14="http://schemas.microsoft.com/office/powerpoint/2010/main" val="3077109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背景パターン&#10;&#10;自動的に生成された説明">
            <a:extLst>
              <a:ext uri="{FF2B5EF4-FFF2-40B4-BE49-F238E27FC236}">
                <a16:creationId xmlns:a16="http://schemas.microsoft.com/office/drawing/2014/main" id="{5AD32990-820B-AB53-2EDC-443CAD6B85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60CF1C7-818E-8405-2285-351FE2518FED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2E6A023-86DF-44F8-8069-414589FE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" y="1"/>
            <a:ext cx="11782697" cy="990925"/>
          </a:xfrm>
        </p:spPr>
        <p:txBody>
          <a:bodyPr>
            <a:normAutofit/>
          </a:bodyPr>
          <a:lstStyle/>
          <a:p>
            <a:r>
              <a:rPr lang="en-US" altLang="ja-JP" sz="4200" dirty="0">
                <a:solidFill>
                  <a:srgbClr val="0B507E"/>
                </a:solidFill>
              </a:rPr>
              <a:t>1951(</a:t>
            </a:r>
            <a:r>
              <a:rPr lang="ja-JP" altLang="en-US" sz="4200" dirty="0">
                <a:solidFill>
                  <a:srgbClr val="0B507E"/>
                </a:solidFill>
              </a:rPr>
              <a:t>昭和</a:t>
            </a:r>
            <a:r>
              <a:rPr lang="en-US" altLang="ja-JP" sz="4200" dirty="0">
                <a:solidFill>
                  <a:srgbClr val="0B507E"/>
                </a:solidFill>
              </a:rPr>
              <a:t>26)</a:t>
            </a:r>
            <a:r>
              <a:rPr lang="ja-JP" altLang="en-US" sz="4200" dirty="0">
                <a:solidFill>
                  <a:srgbClr val="0B507E"/>
                </a:solidFill>
              </a:rPr>
              <a:t>年　サンフランシスコ平和条約</a:t>
            </a:r>
            <a:endParaRPr lang="ja-JP" altLang="en-US" sz="4200" b="0" dirty="0">
              <a:solidFill>
                <a:srgbClr val="0B507E"/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6599B61-E661-492C-8151-6BD6B7588631}"/>
              </a:ext>
            </a:extLst>
          </p:cNvPr>
          <p:cNvSpPr txBox="1"/>
          <p:nvPr/>
        </p:nvSpPr>
        <p:spPr>
          <a:xfrm>
            <a:off x="7186512" y="1123230"/>
            <a:ext cx="4848466" cy="3981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日本は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千島列島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と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南樺太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サハリンの一部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を放棄したが、北方四島は</a:t>
            </a:r>
            <a:r>
              <a:rPr lang="ja-JP" altLang="en-US" sz="2800" b="1" dirty="0">
                <a:solidFill>
                  <a:srgbClr val="0B507E"/>
                </a:solidFill>
              </a:rPr>
              <a:t>千島列島には</a:t>
            </a:r>
            <a:endParaRPr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含まれていない。</a:t>
            </a:r>
            <a:endParaRPr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なお、放棄した地域は、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最終的にどこに帰属するかは何も決められていない。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A2B13B5A-9D4F-4AE0-BE0A-0A226413789B}"/>
              </a:ext>
            </a:extLst>
          </p:cNvPr>
          <p:cNvSpPr txBox="1"/>
          <p:nvPr/>
        </p:nvSpPr>
        <p:spPr>
          <a:xfrm>
            <a:off x="7186512" y="5053981"/>
            <a:ext cx="4848466" cy="1740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ソ連はこの条約に調印していない</a:t>
            </a:r>
            <a:r>
              <a:rPr lang="ja-JP" altLang="en-US" sz="2800" b="1" dirty="0">
                <a:solidFill>
                  <a:srgbClr val="0B507E"/>
                </a:solidFill>
              </a:rPr>
              <a:t>。そのため、この条約上の権利を主張し得ない。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C555F00E-62AA-8FBE-D435-DBC7BB14D3DF}"/>
              </a:ext>
            </a:extLst>
          </p:cNvPr>
          <p:cNvGrpSpPr/>
          <p:nvPr/>
        </p:nvGrpSpPr>
        <p:grpSpPr>
          <a:xfrm>
            <a:off x="0" y="1095374"/>
            <a:ext cx="7102489" cy="5763600"/>
            <a:chOff x="0" y="1095374"/>
            <a:chExt cx="7102489" cy="5763600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27CEBB2A-3A7D-1048-C45D-832C7A794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1095374"/>
              <a:ext cx="7102489" cy="5763600"/>
            </a:xfrm>
            <a:prstGeom prst="rect">
              <a:avLst/>
            </a:prstGeom>
          </p:spPr>
        </p:pic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E28D937A-8836-B781-43CC-527ED003B5CC}"/>
                </a:ext>
              </a:extLst>
            </p:cNvPr>
            <p:cNvCxnSpPr>
              <a:cxnSpLocks/>
            </p:cNvCxnSpPr>
            <p:nvPr/>
          </p:nvCxnSpPr>
          <p:spPr>
            <a:xfrm>
              <a:off x="1253863" y="5037156"/>
              <a:ext cx="1127902" cy="0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575EADCF-D1FC-0583-6A5C-5B78B34AC359}"/>
                </a:ext>
              </a:extLst>
            </p:cNvPr>
            <p:cNvCxnSpPr>
              <a:cxnSpLocks/>
            </p:cNvCxnSpPr>
            <p:nvPr/>
          </p:nvCxnSpPr>
          <p:spPr>
            <a:xfrm>
              <a:off x="5626352" y="2605679"/>
              <a:ext cx="718092" cy="646249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91C53849-B5A8-97F6-AFE9-B751389CD632}"/>
                </a:ext>
              </a:extLst>
            </p:cNvPr>
            <p:cNvCxnSpPr>
              <a:cxnSpLocks/>
            </p:cNvCxnSpPr>
            <p:nvPr/>
          </p:nvCxnSpPr>
          <p:spPr>
            <a:xfrm>
              <a:off x="1515625" y="3084359"/>
              <a:ext cx="1127902" cy="0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D2D8B6DC-DF92-C297-300C-726D7EC5D151}"/>
                </a:ext>
              </a:extLst>
            </p:cNvPr>
            <p:cNvCxnSpPr>
              <a:cxnSpLocks/>
            </p:cNvCxnSpPr>
            <p:nvPr/>
          </p:nvCxnSpPr>
          <p:spPr>
            <a:xfrm>
              <a:off x="3596845" y="4918141"/>
              <a:ext cx="608937" cy="561975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3474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E8F0943-9090-1D33-0267-A3002071FB7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solidFill>
            <a:srgbClr val="F9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0" name="図 29" descr="背景パターン&#10;&#10;自動的に生成された説明">
            <a:extLst>
              <a:ext uri="{FF2B5EF4-FFF2-40B4-BE49-F238E27FC236}">
                <a16:creationId xmlns:a16="http://schemas.microsoft.com/office/drawing/2014/main" id="{6C5CBAB5-14D6-123B-0B05-3A22117B80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A36C19B5-FF8F-29DB-5BBE-6525A8671DB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538432DB-BB93-CF06-F5D5-5F01F7F77EFD}"/>
              </a:ext>
            </a:extLst>
          </p:cNvPr>
          <p:cNvSpPr/>
          <p:nvPr/>
        </p:nvSpPr>
        <p:spPr>
          <a:xfrm>
            <a:off x="1752600" y="1250073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7533A94B-B550-F958-0CD4-5E65FD33E332}"/>
              </a:ext>
            </a:extLst>
          </p:cNvPr>
          <p:cNvSpPr/>
          <p:nvPr/>
        </p:nvSpPr>
        <p:spPr>
          <a:xfrm>
            <a:off x="1736746" y="2336578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83C10847-99D2-D487-9D78-34AA94C62D67}"/>
              </a:ext>
            </a:extLst>
          </p:cNvPr>
          <p:cNvSpPr/>
          <p:nvPr/>
        </p:nvSpPr>
        <p:spPr>
          <a:xfrm>
            <a:off x="1736746" y="3423083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DD84898B-68AC-086A-1094-E89BA881ADB0}"/>
              </a:ext>
            </a:extLst>
          </p:cNvPr>
          <p:cNvSpPr/>
          <p:nvPr/>
        </p:nvSpPr>
        <p:spPr>
          <a:xfrm>
            <a:off x="1736746" y="4509589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9584002C-F4F4-B195-B553-9325B5CA8473}"/>
              </a:ext>
            </a:extLst>
          </p:cNvPr>
          <p:cNvSpPr/>
          <p:nvPr/>
        </p:nvSpPr>
        <p:spPr>
          <a:xfrm>
            <a:off x="0" y="5646063"/>
            <a:ext cx="12192000" cy="1211938"/>
          </a:xfrm>
          <a:prstGeom prst="rect">
            <a:avLst/>
          </a:prstGeom>
          <a:solidFill>
            <a:srgbClr val="0B5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0631"/>
            <a:ext cx="12192000" cy="1104899"/>
          </a:xfrm>
        </p:spPr>
        <p:txBody>
          <a:bodyPr>
            <a:normAutofit fontScale="90000"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北方領土問題の歴史的事実を振り返ってみよう</a:t>
            </a:r>
          </a:p>
        </p:txBody>
      </p:sp>
      <p:sp>
        <p:nvSpPr>
          <p:cNvPr id="49" name="タイトル 1">
            <a:extLst>
              <a:ext uri="{FF2B5EF4-FFF2-40B4-BE49-F238E27FC236}">
                <a16:creationId xmlns:a16="http://schemas.microsoft.com/office/drawing/2014/main" id="{3FFEBD35-0BA6-4884-B5F7-0FE5C166D906}"/>
              </a:ext>
            </a:extLst>
          </p:cNvPr>
          <p:cNvSpPr txBox="1">
            <a:spLocks/>
          </p:cNvSpPr>
          <p:nvPr/>
        </p:nvSpPr>
        <p:spPr>
          <a:xfrm>
            <a:off x="2070906" y="1248474"/>
            <a:ext cx="3930450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1855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安政元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　</a:t>
            </a:r>
          </a:p>
        </p:txBody>
      </p:sp>
      <p:sp>
        <p:nvSpPr>
          <p:cNvPr id="50" name="タイトル 1">
            <a:extLst>
              <a:ext uri="{FF2B5EF4-FFF2-40B4-BE49-F238E27FC236}">
                <a16:creationId xmlns:a16="http://schemas.microsoft.com/office/drawing/2014/main" id="{BB9D359E-6413-47BF-B258-383B537FD402}"/>
              </a:ext>
            </a:extLst>
          </p:cNvPr>
          <p:cNvSpPr txBox="1">
            <a:spLocks/>
          </p:cNvSpPr>
          <p:nvPr/>
        </p:nvSpPr>
        <p:spPr>
          <a:xfrm>
            <a:off x="2164229" y="2331682"/>
            <a:ext cx="4016003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1875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明治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8)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　</a:t>
            </a:r>
          </a:p>
        </p:txBody>
      </p:sp>
      <p:sp>
        <p:nvSpPr>
          <p:cNvPr id="51" name="タイトル 1">
            <a:extLst>
              <a:ext uri="{FF2B5EF4-FFF2-40B4-BE49-F238E27FC236}">
                <a16:creationId xmlns:a16="http://schemas.microsoft.com/office/drawing/2014/main" id="{25AF3790-7923-4CF2-A5B4-00F2A63AF0F6}"/>
              </a:ext>
            </a:extLst>
          </p:cNvPr>
          <p:cNvSpPr txBox="1">
            <a:spLocks/>
          </p:cNvSpPr>
          <p:nvPr/>
        </p:nvSpPr>
        <p:spPr>
          <a:xfrm>
            <a:off x="1691969" y="3407302"/>
            <a:ext cx="3683878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1905(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明治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38)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</a:t>
            </a:r>
          </a:p>
        </p:txBody>
      </p:sp>
      <p:sp>
        <p:nvSpPr>
          <p:cNvPr id="52" name="タイトル 1">
            <a:extLst>
              <a:ext uri="{FF2B5EF4-FFF2-40B4-BE49-F238E27FC236}">
                <a16:creationId xmlns:a16="http://schemas.microsoft.com/office/drawing/2014/main" id="{79B3DDCA-8968-4C89-B1FE-E06C8CD21348}"/>
              </a:ext>
            </a:extLst>
          </p:cNvPr>
          <p:cNvSpPr txBox="1">
            <a:spLocks/>
          </p:cNvSpPr>
          <p:nvPr/>
        </p:nvSpPr>
        <p:spPr>
          <a:xfrm>
            <a:off x="1922063" y="4522356"/>
            <a:ext cx="3257816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1951(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昭和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26)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</a:t>
            </a:r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63B70C9F-05C6-44A4-8995-6900476756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05169" y="1325528"/>
          <a:ext cx="2535381" cy="886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3910356" imgH="1375230" progId="Word.Document.12">
                  <p:embed/>
                </p:oleObj>
              </mc:Choice>
              <mc:Fallback>
                <p:oleObj name="Document" r:id="rId4" imgW="3910356" imgH="1375230" progId="Word.Document.12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63B70C9F-05C6-44A4-8995-6900476756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05169" y="1325528"/>
                        <a:ext cx="2535381" cy="886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タイトル 1">
            <a:extLst>
              <a:ext uri="{FF2B5EF4-FFF2-40B4-BE49-F238E27FC236}">
                <a16:creationId xmlns:a16="http://schemas.microsoft.com/office/drawing/2014/main" id="{0AA518C5-69E5-4766-01E5-89206009D185}"/>
              </a:ext>
            </a:extLst>
          </p:cNvPr>
          <p:cNvSpPr txBox="1">
            <a:spLocks/>
          </p:cNvSpPr>
          <p:nvPr/>
        </p:nvSpPr>
        <p:spPr>
          <a:xfrm>
            <a:off x="876300" y="5722262"/>
            <a:ext cx="10564586" cy="11466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ts val="43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全ての条約の共通点は、</a:t>
            </a:r>
            <a:endParaRPr kumimoji="1" lang="en-US" altLang="ja-JP" sz="3200" i="0" u="none" strike="noStrike" kern="120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メイリオ"/>
              <a:ea typeface="メイリオ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ts val="43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北方四島は一度も外国の領土になったことがない。</a:t>
            </a: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E4CA257-C829-DA91-E39D-3493CF64A065}"/>
              </a:ext>
            </a:extLst>
          </p:cNvPr>
          <p:cNvCxnSpPr>
            <a:cxnSpLocks/>
          </p:cNvCxnSpPr>
          <p:nvPr/>
        </p:nvCxnSpPr>
        <p:spPr>
          <a:xfrm flipH="1">
            <a:off x="5310100" y="1250073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グラフィックス 16">
            <a:extLst>
              <a:ext uri="{FF2B5EF4-FFF2-40B4-BE49-F238E27FC236}">
                <a16:creationId xmlns:a16="http://schemas.microsoft.com/office/drawing/2014/main" id="{60867E91-F898-6340-CE0A-084016C6A3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5898926" y="2117732"/>
            <a:ext cx="394148" cy="233114"/>
          </a:xfrm>
          <a:prstGeom prst="rect">
            <a:avLst/>
          </a:prstGeom>
        </p:spPr>
      </p:pic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A944A8C-4E37-CF8D-150A-0F90D5A2646B}"/>
              </a:ext>
            </a:extLst>
          </p:cNvPr>
          <p:cNvCxnSpPr>
            <a:cxnSpLocks/>
          </p:cNvCxnSpPr>
          <p:nvPr/>
        </p:nvCxnSpPr>
        <p:spPr>
          <a:xfrm flipH="1">
            <a:off x="5313581" y="2342172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タイトル 1">
            <a:extLst>
              <a:ext uri="{FF2B5EF4-FFF2-40B4-BE49-F238E27FC236}">
                <a16:creationId xmlns:a16="http://schemas.microsoft.com/office/drawing/2014/main" id="{788B057A-165C-6062-1D79-F5AE43B2CAA1}"/>
              </a:ext>
            </a:extLst>
          </p:cNvPr>
          <p:cNvSpPr txBox="1">
            <a:spLocks/>
          </p:cNvSpPr>
          <p:nvPr/>
        </p:nvSpPr>
        <p:spPr>
          <a:xfrm>
            <a:off x="6018507" y="3428998"/>
            <a:ext cx="3908704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ポーツマス条約</a:t>
            </a:r>
          </a:p>
        </p:txBody>
      </p: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8CB00A76-D6E8-D30B-497D-5AF544ACDED6}"/>
              </a:ext>
            </a:extLst>
          </p:cNvPr>
          <p:cNvCxnSpPr>
            <a:cxnSpLocks/>
          </p:cNvCxnSpPr>
          <p:nvPr/>
        </p:nvCxnSpPr>
        <p:spPr>
          <a:xfrm flipH="1">
            <a:off x="5317062" y="3423030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D1E29C75-6762-432A-763C-E88A08020003}"/>
              </a:ext>
            </a:extLst>
          </p:cNvPr>
          <p:cNvCxnSpPr>
            <a:cxnSpLocks/>
          </p:cNvCxnSpPr>
          <p:nvPr/>
        </p:nvCxnSpPr>
        <p:spPr>
          <a:xfrm flipH="1">
            <a:off x="5306619" y="4514697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タイトル 1">
            <a:extLst>
              <a:ext uri="{FF2B5EF4-FFF2-40B4-BE49-F238E27FC236}">
                <a16:creationId xmlns:a16="http://schemas.microsoft.com/office/drawing/2014/main" id="{D849AD7F-9C31-4130-E18E-DFE8AD4CFEBF}"/>
              </a:ext>
            </a:extLst>
          </p:cNvPr>
          <p:cNvSpPr txBox="1">
            <a:spLocks/>
          </p:cNvSpPr>
          <p:nvPr/>
        </p:nvSpPr>
        <p:spPr>
          <a:xfrm>
            <a:off x="5537680" y="4520011"/>
            <a:ext cx="4638500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サンフランシスコ平和条約</a:t>
            </a:r>
          </a:p>
        </p:txBody>
      </p:sp>
      <p:pic>
        <p:nvPicPr>
          <p:cNvPr id="64" name="グラフィックス 63">
            <a:extLst>
              <a:ext uri="{FF2B5EF4-FFF2-40B4-BE49-F238E27FC236}">
                <a16:creationId xmlns:a16="http://schemas.microsoft.com/office/drawing/2014/main" id="{504134AF-48E9-1EAF-B481-125D2EB2A0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5898926" y="3203735"/>
            <a:ext cx="394148" cy="233114"/>
          </a:xfrm>
          <a:prstGeom prst="rect">
            <a:avLst/>
          </a:prstGeom>
        </p:spPr>
      </p:pic>
      <p:pic>
        <p:nvPicPr>
          <p:cNvPr id="65" name="グラフィックス 64">
            <a:extLst>
              <a:ext uri="{FF2B5EF4-FFF2-40B4-BE49-F238E27FC236}">
                <a16:creationId xmlns:a16="http://schemas.microsoft.com/office/drawing/2014/main" id="{CE14A3DB-367C-B3EA-83A6-3098B6F2F5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5898926" y="4291667"/>
            <a:ext cx="394149" cy="233115"/>
          </a:xfrm>
          <a:prstGeom prst="rect">
            <a:avLst/>
          </a:prstGeom>
        </p:spPr>
      </p:pic>
      <p:pic>
        <p:nvPicPr>
          <p:cNvPr id="66" name="グラフィックス 65">
            <a:extLst>
              <a:ext uri="{FF2B5EF4-FFF2-40B4-BE49-F238E27FC236}">
                <a16:creationId xmlns:a16="http://schemas.microsoft.com/office/drawing/2014/main" id="{BBED9653-6A31-1FE7-3104-A39359AAA6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5898926" y="5401229"/>
            <a:ext cx="394148" cy="233114"/>
          </a:xfrm>
          <a:prstGeom prst="rect">
            <a:avLst/>
          </a:prstGeom>
        </p:spPr>
      </p:pic>
      <p:sp>
        <p:nvSpPr>
          <p:cNvPr id="32" name="タイトル 1">
            <a:extLst>
              <a:ext uri="{FF2B5EF4-FFF2-40B4-BE49-F238E27FC236}">
                <a16:creationId xmlns:a16="http://schemas.microsoft.com/office/drawing/2014/main" id="{ED3FA18A-8D0B-08CA-EAA3-EC86AF88C5C5}"/>
              </a:ext>
            </a:extLst>
          </p:cNvPr>
          <p:cNvSpPr txBox="1">
            <a:spLocks/>
          </p:cNvSpPr>
          <p:nvPr/>
        </p:nvSpPr>
        <p:spPr>
          <a:xfrm>
            <a:off x="5998198" y="2433375"/>
            <a:ext cx="3908704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樺太千島交換条約</a:t>
            </a:r>
            <a:endParaRPr kumimoji="1" lang="ja-JP" altLang="en-US" sz="3000" b="0" i="0" u="none" strike="noStrike" kern="1200" cap="none" spc="0" normalizeH="0" baseline="0" noProof="0" dirty="0">
              <a:ln>
                <a:noFill/>
              </a:ln>
              <a:solidFill>
                <a:srgbClr val="0B507E"/>
              </a:solidFill>
              <a:effectLst/>
              <a:uLnTx/>
              <a:uFillTx/>
              <a:latin typeface="メイリオ"/>
              <a:ea typeface="メイリオ"/>
              <a:cs typeface="+mj-cs"/>
            </a:endParaRPr>
          </a:p>
        </p:txBody>
      </p:sp>
      <p:sp>
        <p:nvSpPr>
          <p:cNvPr id="33" name="タイトル 1">
            <a:extLst>
              <a:ext uri="{FF2B5EF4-FFF2-40B4-BE49-F238E27FC236}">
                <a16:creationId xmlns:a16="http://schemas.microsoft.com/office/drawing/2014/main" id="{1348AF5F-EAF0-611A-3AE6-90A49E6D683F}"/>
              </a:ext>
            </a:extLst>
          </p:cNvPr>
          <p:cNvSpPr txBox="1">
            <a:spLocks/>
          </p:cNvSpPr>
          <p:nvPr/>
        </p:nvSpPr>
        <p:spPr>
          <a:xfrm>
            <a:off x="6389915" y="2348373"/>
            <a:ext cx="3186648" cy="4378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300" b="0" dirty="0">
                <a:solidFill>
                  <a:srgbClr val="0B507E"/>
                </a:solidFill>
              </a:rPr>
              <a:t>からふとちしまこうかんじょうやく</a:t>
            </a:r>
            <a:endParaRPr lang="zh-TW" altLang="en-US" sz="1300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812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まとめ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08A05370-4C71-4063-9A70-446123B0401A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812A7654-D78A-4BDE-8D9F-E3A631416009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E995252C-7DB3-40E0-B45A-2D30F88B5D0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9DF40146-3121-46E3-856B-A2138D2636DB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229FCCD-CEA4-47B5-94AD-338F8D66E8A4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A4DB12D8-382A-4DB4-AF52-335F9EB0C7AF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67AC8991-4948-4E99-BD50-9912EC9E65A7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7B6D3206-70A4-46E1-AB20-8B275F97224E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9701B2D7-C55A-4780-A976-0BDD222EB27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848604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1F6E148-39A7-4E46-BA7F-02C1946E6A43}"/>
              </a:ext>
            </a:extLst>
          </p:cNvPr>
          <p:cNvSpPr txBox="1"/>
          <p:nvPr/>
        </p:nvSpPr>
        <p:spPr>
          <a:xfrm>
            <a:off x="745568" y="1006222"/>
            <a:ext cx="10700864" cy="4845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7500"/>
              </a:lnSpc>
              <a:buFont typeface="Wingdings" panose="05000000000000000000" pitchFamily="2" charset="2"/>
              <a:buChar char="Ø"/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１度も外国の領土になったこと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7500"/>
              </a:lnSpc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　 がない。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ts val="7500"/>
              </a:lnSpc>
              <a:buFont typeface="Wingdings" panose="05000000000000000000" pitchFamily="2" charset="2"/>
              <a:buChar char="Ø"/>
            </a:pPr>
            <a:r>
              <a:rPr lang="en-US" altLang="ja-JP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ソ連の侵攻に</a:t>
            </a:r>
            <a:r>
              <a:rPr lang="ja-JP" altLang="en-US" sz="4800" b="1">
                <a:solidFill>
                  <a:schemeClr val="bg1"/>
                </a:solidFill>
                <a:latin typeface="+mj-lt"/>
              </a:rPr>
              <a:t>より日本人島民は</a:t>
            </a:r>
            <a:br>
              <a:rPr lang="en-US" altLang="ja-JP" sz="4800" b="1" dirty="0">
                <a:solidFill>
                  <a:schemeClr val="bg1"/>
                </a:solidFill>
                <a:latin typeface="+mj-lt"/>
              </a:rPr>
            </a:b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 強制退去させられた。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ts val="7500"/>
              </a:lnSpc>
              <a:buFont typeface="Wingdings" panose="05000000000000000000" pitchFamily="2" charset="2"/>
              <a:buChar char="Ø"/>
            </a:pPr>
            <a:r>
              <a:rPr lang="en-US" altLang="ja-JP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占拠された状態がいまも続いている。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5985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8B5904C-CDDC-4E90-BF09-DDED6D85153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7C11F2B-5163-483D-8A9E-3FD317194D22}"/>
              </a:ext>
            </a:extLst>
          </p:cNvPr>
          <p:cNvSpPr/>
          <p:nvPr/>
        </p:nvSpPr>
        <p:spPr>
          <a:xfrm>
            <a:off x="-600" y="0"/>
            <a:ext cx="121932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9" name="グラフィックス 18">
            <a:extLst>
              <a:ext uri="{FF2B5EF4-FFF2-40B4-BE49-F238E27FC236}">
                <a16:creationId xmlns:a16="http://schemas.microsoft.com/office/drawing/2014/main" id="{D4999060-DDD8-414A-9269-D4E7DA1129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815" t="21328" b="35257"/>
          <a:stretch/>
        </p:blipFill>
        <p:spPr>
          <a:xfrm>
            <a:off x="-2" y="1104898"/>
            <a:ext cx="11853170" cy="575310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日本最北端の地とは</a:t>
            </a: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90FCB2F5-4D2D-4C75-BC65-7A6FFF3C31BE}"/>
              </a:ext>
            </a:extLst>
          </p:cNvPr>
          <p:cNvCxnSpPr>
            <a:cxnSpLocks/>
            <a:stCxn id="21" idx="3"/>
            <a:endCxn id="9" idx="3"/>
          </p:cNvCxnSpPr>
          <p:nvPr/>
        </p:nvCxnSpPr>
        <p:spPr>
          <a:xfrm>
            <a:off x="4875849" y="2262194"/>
            <a:ext cx="2338577" cy="41032"/>
          </a:xfrm>
          <a:prstGeom prst="line">
            <a:avLst/>
          </a:prstGeom>
          <a:ln w="38100">
            <a:solidFill>
              <a:srgbClr val="F86F08"/>
            </a:solidFill>
            <a:prstDash val="dash"/>
          </a:ln>
          <a:effectLst>
            <a:glow rad="63500">
              <a:schemeClr val="bg1">
                <a:alpha val="89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26059D2E-935D-47A0-857C-ADDF984F098E}"/>
              </a:ext>
            </a:extLst>
          </p:cNvPr>
          <p:cNvGrpSpPr/>
          <p:nvPr/>
        </p:nvGrpSpPr>
        <p:grpSpPr>
          <a:xfrm>
            <a:off x="7026729" y="1786074"/>
            <a:ext cx="375590" cy="517251"/>
            <a:chOff x="8352180" y="4916843"/>
            <a:chExt cx="262049" cy="360886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D1DB8934-9247-48F7-8FC5-9801008A229F}"/>
                </a:ext>
              </a:extLst>
            </p:cNvPr>
            <p:cNvSpPr/>
            <p:nvPr/>
          </p:nvSpPr>
          <p:spPr>
            <a:xfrm>
              <a:off x="8352180" y="4916843"/>
              <a:ext cx="262049" cy="360886"/>
            </a:xfrm>
            <a:custGeom>
              <a:avLst/>
              <a:gdLst>
                <a:gd name="connsiteX0" fmla="*/ -69 w 262049"/>
                <a:gd name="connsiteY0" fmla="*/ 121928 h 360886"/>
                <a:gd name="connsiteX1" fmla="*/ 130956 w 262049"/>
                <a:gd name="connsiteY1" fmla="*/ -69 h 360886"/>
                <a:gd name="connsiteX2" fmla="*/ 261981 w 262049"/>
                <a:gd name="connsiteY2" fmla="*/ 121928 h 360886"/>
                <a:gd name="connsiteX3" fmla="*/ 130956 w 262049"/>
                <a:gd name="connsiteY3" fmla="*/ 360817 h 360886"/>
                <a:gd name="connsiteX4" fmla="*/ -69 w 262049"/>
                <a:gd name="connsiteY4" fmla="*/ 121928 h 36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49" h="360886">
                  <a:moveTo>
                    <a:pt x="-69" y="121928"/>
                  </a:moveTo>
                  <a:cubicBezTo>
                    <a:pt x="-69" y="43326"/>
                    <a:pt x="67794" y="-69"/>
                    <a:pt x="130956" y="-69"/>
                  </a:cubicBezTo>
                  <a:cubicBezTo>
                    <a:pt x="194118" y="-69"/>
                    <a:pt x="261981" y="43326"/>
                    <a:pt x="261981" y="121928"/>
                  </a:cubicBezTo>
                  <a:cubicBezTo>
                    <a:pt x="261981" y="200531"/>
                    <a:pt x="130956" y="360817"/>
                    <a:pt x="130956" y="360817"/>
                  </a:cubicBezTo>
                  <a:cubicBezTo>
                    <a:pt x="130956" y="360817"/>
                    <a:pt x="-69" y="200531"/>
                    <a:pt x="-69" y="121928"/>
                  </a:cubicBezTo>
                  <a:close/>
                </a:path>
              </a:pathLst>
            </a:custGeom>
            <a:solidFill>
              <a:srgbClr val="F86F08"/>
            </a:solidFill>
            <a:ln w="30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BB6A35CE-C90E-4E67-9EFD-ECBDF92153A4}"/>
                </a:ext>
              </a:extLst>
            </p:cNvPr>
            <p:cNvSpPr/>
            <p:nvPr/>
          </p:nvSpPr>
          <p:spPr>
            <a:xfrm>
              <a:off x="8429474" y="4986511"/>
              <a:ext cx="107459" cy="107459"/>
            </a:xfrm>
            <a:custGeom>
              <a:avLst/>
              <a:gdLst>
                <a:gd name="connsiteX0" fmla="*/ 107460 w 107459"/>
                <a:gd name="connsiteY0" fmla="*/ 53730 h 107459"/>
                <a:gd name="connsiteX1" fmla="*/ 53730 w 107459"/>
                <a:gd name="connsiteY1" fmla="*/ 107460 h 107459"/>
                <a:gd name="connsiteX2" fmla="*/ 0 w 107459"/>
                <a:gd name="connsiteY2" fmla="*/ 53730 h 107459"/>
                <a:gd name="connsiteX3" fmla="*/ 53730 w 107459"/>
                <a:gd name="connsiteY3" fmla="*/ 0 h 107459"/>
                <a:gd name="connsiteX4" fmla="*/ 107460 w 107459"/>
                <a:gd name="connsiteY4" fmla="*/ 53730 h 10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59" h="107459">
                  <a:moveTo>
                    <a:pt x="107460" y="53730"/>
                  </a:moveTo>
                  <a:cubicBezTo>
                    <a:pt x="107460" y="83404"/>
                    <a:pt x="83404" y="107460"/>
                    <a:pt x="53730" y="107460"/>
                  </a:cubicBezTo>
                  <a:cubicBezTo>
                    <a:pt x="24056" y="107460"/>
                    <a:pt x="0" y="83404"/>
                    <a:pt x="0" y="53730"/>
                  </a:cubicBezTo>
                  <a:cubicBezTo>
                    <a:pt x="0" y="24056"/>
                    <a:pt x="24056" y="0"/>
                    <a:pt x="53730" y="0"/>
                  </a:cubicBezTo>
                  <a:cubicBezTo>
                    <a:pt x="83404" y="0"/>
                    <a:pt x="107460" y="24056"/>
                    <a:pt x="107460" y="53730"/>
                  </a:cubicBezTo>
                  <a:close/>
                </a:path>
              </a:pathLst>
            </a:custGeom>
            <a:solidFill>
              <a:srgbClr val="FFFFFF"/>
            </a:solidFill>
            <a:ln w="30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FF72DDC5-3CB0-4056-9A63-3F9B1B26C6F6}"/>
              </a:ext>
            </a:extLst>
          </p:cNvPr>
          <p:cNvGrpSpPr/>
          <p:nvPr/>
        </p:nvGrpSpPr>
        <p:grpSpPr>
          <a:xfrm>
            <a:off x="1672401" y="1709744"/>
            <a:ext cx="3203448" cy="1152050"/>
            <a:chOff x="3470752" y="2313687"/>
            <a:chExt cx="1504914" cy="705102"/>
          </a:xfrm>
        </p:grpSpPr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E9D38E2B-2441-4906-956B-3EEDF0D9F347}"/>
                </a:ext>
              </a:extLst>
            </p:cNvPr>
            <p:cNvSpPr/>
            <p:nvPr/>
          </p:nvSpPr>
          <p:spPr>
            <a:xfrm>
              <a:off x="3470752" y="2313687"/>
              <a:ext cx="1504914" cy="67624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7150">
              <a:solidFill>
                <a:srgbClr val="FF9F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E9D13210-B2BA-4357-8744-D154A5EB3024}"/>
                </a:ext>
              </a:extLst>
            </p:cNvPr>
            <p:cNvSpPr txBox="1"/>
            <p:nvPr/>
          </p:nvSpPr>
          <p:spPr>
            <a:xfrm>
              <a:off x="3554375" y="2375499"/>
              <a:ext cx="1341484" cy="64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C7404"/>
                  </a:solidFill>
                </a:rPr>
                <a:t>北海道稚内市</a:t>
              </a:r>
              <a:endParaRPr lang="en-US" altLang="zh-CN" sz="2800" b="1" dirty="0">
                <a:solidFill>
                  <a:srgbClr val="FC7404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FC7404"/>
                  </a:solidFill>
                </a:rPr>
                <a:t>宗谷岬</a:t>
              </a: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46759C24-C65E-4D89-A25D-ED15DA95EFE3}"/>
              </a:ext>
            </a:extLst>
          </p:cNvPr>
          <p:cNvGrpSpPr/>
          <p:nvPr/>
        </p:nvGrpSpPr>
        <p:grpSpPr>
          <a:xfrm rot="10800000" flipH="1">
            <a:off x="7959256" y="2861794"/>
            <a:ext cx="3038403" cy="2975820"/>
            <a:chOff x="2043256" y="3670651"/>
            <a:chExt cx="1035260" cy="1013937"/>
          </a:xfrm>
        </p:grpSpPr>
        <p:pic>
          <p:nvPicPr>
            <p:cNvPr id="26" name="グラフィックス 25">
              <a:extLst>
                <a:ext uri="{FF2B5EF4-FFF2-40B4-BE49-F238E27FC236}">
                  <a16:creationId xmlns:a16="http://schemas.microsoft.com/office/drawing/2014/main" id="{C967DFD0-473A-48D9-B7B7-C09D82E4A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043256" y="3670651"/>
              <a:ext cx="1020120" cy="1013937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45000"/>
                </a:schemeClr>
              </a:outerShdw>
            </a:effectLst>
          </p:spPr>
        </p:pic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CF6C748F-99C4-4ADD-8463-5DA54DBCBF8C}"/>
                </a:ext>
              </a:extLst>
            </p:cNvPr>
            <p:cNvSpPr txBox="1"/>
            <p:nvPr/>
          </p:nvSpPr>
          <p:spPr>
            <a:xfrm rot="10800000">
              <a:off x="2058396" y="3908175"/>
              <a:ext cx="1020120" cy="475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ja-JP" altLang="en-US" sz="3600" b="1" dirty="0">
                  <a:solidFill>
                    <a:srgbClr val="FC7404"/>
                  </a:solidFill>
                </a:rPr>
                <a:t>宗谷岬が</a:t>
              </a:r>
              <a:endParaRPr lang="en-US" altLang="ja-JP" sz="3600" b="1" dirty="0">
                <a:solidFill>
                  <a:srgbClr val="FC7404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kumimoji="1" lang="ja-JP" altLang="en-US" sz="3600" b="1" dirty="0">
                  <a:solidFill>
                    <a:srgbClr val="FC7404"/>
                  </a:solidFill>
                </a:rPr>
                <a:t>日本最北端？</a:t>
              </a:r>
              <a:endParaRPr kumimoji="1" lang="ja-JP" altLang="en-US" sz="3200" b="1" dirty="0">
                <a:solidFill>
                  <a:srgbClr val="FC7404"/>
                </a:solidFill>
              </a:endParaRPr>
            </a:p>
          </p:txBody>
        </p: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FD7F2DDC-8A2F-4A2F-B48E-9101C56C70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98" y="2961208"/>
            <a:ext cx="3772344" cy="2829258"/>
          </a:xfrm>
          <a:prstGeom prst="ellipse">
            <a:avLst/>
          </a:prstGeom>
          <a:ln w="28575" cap="rnd">
            <a:solidFill>
              <a:srgbClr val="0B4E7C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812847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BCD9E1B-9638-47A9-A2E3-1E86D57A04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7" name="グラフィックス 16">
            <a:extLst>
              <a:ext uri="{FF2B5EF4-FFF2-40B4-BE49-F238E27FC236}">
                <a16:creationId xmlns:a16="http://schemas.microsoft.com/office/drawing/2014/main" id="{FB687774-23F0-4032-9E20-574A83CAC4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36" t="23817" r="-1" b="20645"/>
          <a:stretch/>
        </p:blipFill>
        <p:spPr>
          <a:xfrm>
            <a:off x="-1" y="1104900"/>
            <a:ext cx="9735704" cy="5753096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4" name="楕円 3">
            <a:extLst>
              <a:ext uri="{FF2B5EF4-FFF2-40B4-BE49-F238E27FC236}">
                <a16:creationId xmlns:a16="http://schemas.microsoft.com/office/drawing/2014/main" id="{786C4E27-EA82-45EA-B045-CE2F31460AA0}"/>
              </a:ext>
            </a:extLst>
          </p:cNvPr>
          <p:cNvSpPr/>
          <p:nvPr/>
        </p:nvSpPr>
        <p:spPr>
          <a:xfrm>
            <a:off x="6329623" y="2990368"/>
            <a:ext cx="3646608" cy="361237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9F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64B4FC2-EFBA-4D50-A530-7A60D917B260}"/>
              </a:ext>
            </a:extLst>
          </p:cNvPr>
          <p:cNvSpPr/>
          <p:nvPr/>
        </p:nvSpPr>
        <p:spPr>
          <a:xfrm>
            <a:off x="0" y="0"/>
            <a:ext cx="12193200" cy="110490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1" name="楕円 60">
            <a:extLst>
              <a:ext uri="{FF2B5EF4-FFF2-40B4-BE49-F238E27FC236}">
                <a16:creationId xmlns:a16="http://schemas.microsoft.com/office/drawing/2014/main" id="{8046B216-332C-4BAF-9133-A26B1970C881}"/>
              </a:ext>
            </a:extLst>
          </p:cNvPr>
          <p:cNvSpPr/>
          <p:nvPr/>
        </p:nvSpPr>
        <p:spPr>
          <a:xfrm>
            <a:off x="6886262" y="1519410"/>
            <a:ext cx="636345" cy="636345"/>
          </a:xfrm>
          <a:prstGeom prst="ellipse">
            <a:avLst/>
          </a:prstGeom>
          <a:noFill/>
          <a:ln w="762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D42F017A-3805-4F4B-A7F1-7CDE919A6065}"/>
              </a:ext>
            </a:extLst>
          </p:cNvPr>
          <p:cNvCxnSpPr>
            <a:cxnSpLocks/>
            <a:endCxn id="59" idx="1"/>
          </p:cNvCxnSpPr>
          <p:nvPr/>
        </p:nvCxnSpPr>
        <p:spPr>
          <a:xfrm>
            <a:off x="7541657" y="1970733"/>
            <a:ext cx="838534" cy="403846"/>
          </a:xfrm>
          <a:prstGeom prst="line">
            <a:avLst/>
          </a:prstGeom>
          <a:ln w="38100">
            <a:solidFill>
              <a:srgbClr val="FF9F3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8A7F74A9-4804-4314-9274-D4D33B2D189A}"/>
              </a:ext>
            </a:extLst>
          </p:cNvPr>
          <p:cNvGrpSpPr/>
          <p:nvPr/>
        </p:nvGrpSpPr>
        <p:grpSpPr>
          <a:xfrm>
            <a:off x="8380191" y="1989089"/>
            <a:ext cx="2491168" cy="796936"/>
            <a:chOff x="3470752" y="2218951"/>
            <a:chExt cx="2491168" cy="796936"/>
          </a:xfrm>
        </p:grpSpPr>
        <p:sp>
          <p:nvSpPr>
            <p:cNvPr id="59" name="四角形: 角を丸くする 58">
              <a:extLst>
                <a:ext uri="{FF2B5EF4-FFF2-40B4-BE49-F238E27FC236}">
                  <a16:creationId xmlns:a16="http://schemas.microsoft.com/office/drawing/2014/main" id="{A7752B2D-5FFD-4F20-909A-0D8F6D18B928}"/>
                </a:ext>
              </a:extLst>
            </p:cNvPr>
            <p:cNvSpPr/>
            <p:nvPr/>
          </p:nvSpPr>
          <p:spPr>
            <a:xfrm>
              <a:off x="3470752" y="2218951"/>
              <a:ext cx="2491168" cy="7709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7150">
              <a:solidFill>
                <a:srgbClr val="FF9F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F8C159E1-3C11-49C3-9760-8B8D811D62A2}"/>
                </a:ext>
              </a:extLst>
            </p:cNvPr>
            <p:cNvSpPr txBox="1"/>
            <p:nvPr/>
          </p:nvSpPr>
          <p:spPr>
            <a:xfrm>
              <a:off x="3931604" y="2244907"/>
              <a:ext cx="1904907" cy="770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ja-JP" altLang="en-US" sz="3600" b="1" dirty="0">
                  <a:solidFill>
                    <a:srgbClr val="FC7404"/>
                  </a:solidFill>
                </a:rPr>
                <a:t>択捉島</a:t>
              </a:r>
              <a:endParaRPr lang="en-US" altLang="ja-JP" sz="3600" b="1" dirty="0">
                <a:solidFill>
                  <a:srgbClr val="FC7404"/>
                </a:solidFill>
              </a:endParaRPr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47E1AAB7-2622-4212-91A1-D6E35FEE98CC}"/>
              </a:ext>
            </a:extLst>
          </p:cNvPr>
          <p:cNvSpPr txBox="1"/>
          <p:nvPr/>
        </p:nvSpPr>
        <p:spPr>
          <a:xfrm>
            <a:off x="8152927" y="1371036"/>
            <a:ext cx="2945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>
                <a:solidFill>
                  <a:schemeClr val="bg1"/>
                </a:solidFill>
              </a:rPr>
              <a:t>日本の最北端</a:t>
            </a:r>
            <a:endParaRPr lang="en-US" altLang="ja-JP" sz="3600" b="1" dirty="0">
              <a:solidFill>
                <a:schemeClr val="bg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9987E84-AFAF-432A-8490-AD4376D7CB8E}"/>
              </a:ext>
            </a:extLst>
          </p:cNvPr>
          <p:cNvSpPr txBox="1"/>
          <p:nvPr/>
        </p:nvSpPr>
        <p:spPr>
          <a:xfrm>
            <a:off x="8367253" y="3829760"/>
            <a:ext cx="11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FC7404"/>
                </a:solidFill>
              </a:rPr>
              <a:t>択捉島</a:t>
            </a:r>
          </a:p>
        </p:txBody>
      </p:sp>
      <p:grpSp>
        <p:nvGrpSpPr>
          <p:cNvPr id="121" name="グループ化 120">
            <a:extLst>
              <a:ext uri="{FF2B5EF4-FFF2-40B4-BE49-F238E27FC236}">
                <a16:creationId xmlns:a16="http://schemas.microsoft.com/office/drawing/2014/main" id="{890298D4-D1AA-4084-A7CF-5888BCA2D181}"/>
              </a:ext>
            </a:extLst>
          </p:cNvPr>
          <p:cNvGrpSpPr/>
          <p:nvPr/>
        </p:nvGrpSpPr>
        <p:grpSpPr>
          <a:xfrm>
            <a:off x="6786953" y="4267916"/>
            <a:ext cx="2765541" cy="1657301"/>
            <a:chOff x="6786953" y="4267916"/>
            <a:chExt cx="2765541" cy="1657301"/>
          </a:xfrm>
        </p:grpSpPr>
        <p:sp>
          <p:nvSpPr>
            <p:cNvPr id="102" name="フリーフォーム: 図形 101">
              <a:extLst>
                <a:ext uri="{FF2B5EF4-FFF2-40B4-BE49-F238E27FC236}">
                  <a16:creationId xmlns:a16="http://schemas.microsoft.com/office/drawing/2014/main" id="{1B9E2EF9-4F88-4313-B9CC-13B06FFE4C2B}"/>
                </a:ext>
              </a:extLst>
            </p:cNvPr>
            <p:cNvSpPr/>
            <p:nvPr/>
          </p:nvSpPr>
          <p:spPr>
            <a:xfrm>
              <a:off x="8964003" y="4267916"/>
              <a:ext cx="588491" cy="459942"/>
            </a:xfrm>
            <a:custGeom>
              <a:avLst/>
              <a:gdLst>
                <a:gd name="connsiteX0" fmla="*/ 529753 w 588491"/>
                <a:gd name="connsiteY0" fmla="*/ 6531 h 459942"/>
                <a:gd name="connsiteX1" fmla="*/ 541990 w 588491"/>
                <a:gd name="connsiteY1" fmla="*/ 3393 h 459942"/>
                <a:gd name="connsiteX2" fmla="*/ 549604 w 588491"/>
                <a:gd name="connsiteY2" fmla="*/ 255 h 459942"/>
                <a:gd name="connsiteX3" fmla="*/ 558374 w 588491"/>
                <a:gd name="connsiteY3" fmla="*/ 156 h 459942"/>
                <a:gd name="connsiteX4" fmla="*/ 567804 w 588491"/>
                <a:gd name="connsiteY4" fmla="*/ 1576 h 459942"/>
                <a:gd name="connsiteX5" fmla="*/ 574922 w 588491"/>
                <a:gd name="connsiteY5" fmla="*/ 6531 h 459942"/>
                <a:gd name="connsiteX6" fmla="*/ 584187 w 588491"/>
                <a:gd name="connsiteY6" fmla="*/ 12311 h 459942"/>
                <a:gd name="connsiteX7" fmla="*/ 588481 w 588491"/>
                <a:gd name="connsiteY7" fmla="*/ 24714 h 459942"/>
                <a:gd name="connsiteX8" fmla="*/ 584352 w 588491"/>
                <a:gd name="connsiteY8" fmla="*/ 31998 h 459942"/>
                <a:gd name="connsiteX9" fmla="*/ 570958 w 588491"/>
                <a:gd name="connsiteY9" fmla="*/ 38273 h 459942"/>
                <a:gd name="connsiteX10" fmla="*/ 570133 w 588491"/>
                <a:gd name="connsiteY10" fmla="*/ 51337 h 459942"/>
                <a:gd name="connsiteX11" fmla="*/ 576904 w 588491"/>
                <a:gd name="connsiteY11" fmla="*/ 58273 h 459942"/>
                <a:gd name="connsiteX12" fmla="*/ 582519 w 588491"/>
                <a:gd name="connsiteY12" fmla="*/ 66878 h 459942"/>
                <a:gd name="connsiteX13" fmla="*/ 576854 w 588491"/>
                <a:gd name="connsiteY13" fmla="*/ 88117 h 459942"/>
                <a:gd name="connsiteX14" fmla="*/ 554410 w 588491"/>
                <a:gd name="connsiteY14" fmla="*/ 94426 h 459942"/>
                <a:gd name="connsiteX15" fmla="*/ 529786 w 588491"/>
                <a:gd name="connsiteY15" fmla="*/ 90924 h 459942"/>
                <a:gd name="connsiteX16" fmla="*/ 489884 w 588491"/>
                <a:gd name="connsiteY16" fmla="*/ 103559 h 459942"/>
                <a:gd name="connsiteX17" fmla="*/ 457614 w 588491"/>
                <a:gd name="connsiteY17" fmla="*/ 128811 h 459942"/>
                <a:gd name="connsiteX18" fmla="*/ 410611 w 588491"/>
                <a:gd name="connsiteY18" fmla="*/ 145640 h 459942"/>
                <a:gd name="connsiteX19" fmla="*/ 350280 w 588491"/>
                <a:gd name="connsiteY19" fmla="*/ 188431 h 459942"/>
                <a:gd name="connsiteX20" fmla="*/ 321510 w 588491"/>
                <a:gd name="connsiteY20" fmla="*/ 235434 h 459942"/>
                <a:gd name="connsiteX21" fmla="*/ 269603 w 588491"/>
                <a:gd name="connsiteY21" fmla="*/ 251569 h 459942"/>
                <a:gd name="connsiteX22" fmla="*/ 250659 w 588491"/>
                <a:gd name="connsiteY22" fmla="*/ 235434 h 459942"/>
                <a:gd name="connsiteX23" fmla="*/ 231023 w 588491"/>
                <a:gd name="connsiteY23" fmla="*/ 227721 h 459942"/>
                <a:gd name="connsiteX24" fmla="*/ 214887 w 588491"/>
                <a:gd name="connsiteY24" fmla="*/ 251569 h 459942"/>
                <a:gd name="connsiteX25" fmla="*/ 228925 w 588491"/>
                <a:gd name="connsiteY25" fmla="*/ 264204 h 459942"/>
                <a:gd name="connsiteX26" fmla="*/ 214210 w 588491"/>
                <a:gd name="connsiteY26" fmla="*/ 278935 h 459942"/>
                <a:gd name="connsiteX27" fmla="*/ 200866 w 588491"/>
                <a:gd name="connsiteY27" fmla="*/ 301231 h 459942"/>
                <a:gd name="connsiteX28" fmla="*/ 182781 w 588491"/>
                <a:gd name="connsiteY28" fmla="*/ 310496 h 459942"/>
                <a:gd name="connsiteX29" fmla="*/ 170874 w 588491"/>
                <a:gd name="connsiteY29" fmla="*/ 318440 h 459942"/>
                <a:gd name="connsiteX30" fmla="*/ 147951 w 588491"/>
                <a:gd name="connsiteY30" fmla="*/ 337400 h 459942"/>
                <a:gd name="connsiteX31" fmla="*/ 132525 w 588491"/>
                <a:gd name="connsiteY31" fmla="*/ 352825 h 459942"/>
                <a:gd name="connsiteX32" fmla="*/ 117529 w 588491"/>
                <a:gd name="connsiteY32" fmla="*/ 375748 h 459942"/>
                <a:gd name="connsiteX33" fmla="*/ 99445 w 588491"/>
                <a:gd name="connsiteY33" fmla="*/ 404402 h 459942"/>
                <a:gd name="connsiteX34" fmla="*/ 69899 w 588491"/>
                <a:gd name="connsiteY34" fmla="*/ 404402 h 459942"/>
                <a:gd name="connsiteX35" fmla="*/ 47851 w 588491"/>
                <a:gd name="connsiteY35" fmla="*/ 427772 h 459942"/>
                <a:gd name="connsiteX36" fmla="*/ 36389 w 588491"/>
                <a:gd name="connsiteY36" fmla="*/ 449820 h 459942"/>
                <a:gd name="connsiteX37" fmla="*/ 18305 w 588491"/>
                <a:gd name="connsiteY37" fmla="*/ 459085 h 459942"/>
                <a:gd name="connsiteX38" fmla="*/ 666 w 588491"/>
                <a:gd name="connsiteY38" fmla="*/ 444535 h 459942"/>
                <a:gd name="connsiteX39" fmla="*/ 12574 w 588491"/>
                <a:gd name="connsiteY39" fmla="*/ 422933 h 459942"/>
                <a:gd name="connsiteX40" fmla="*/ 25357 w 588491"/>
                <a:gd name="connsiteY40" fmla="*/ 409704 h 459942"/>
                <a:gd name="connsiteX41" fmla="*/ 20072 w 588491"/>
                <a:gd name="connsiteY41" fmla="*/ 385889 h 459942"/>
                <a:gd name="connsiteX42" fmla="*/ 28016 w 588491"/>
                <a:gd name="connsiteY42" fmla="*/ 377515 h 459942"/>
                <a:gd name="connsiteX43" fmla="*/ 40799 w 588491"/>
                <a:gd name="connsiteY43" fmla="*/ 394262 h 459942"/>
                <a:gd name="connsiteX44" fmla="*/ 46530 w 588491"/>
                <a:gd name="connsiteY44" fmla="*/ 377945 h 459942"/>
                <a:gd name="connsiteX45" fmla="*/ 45654 w 588491"/>
                <a:gd name="connsiteY45" fmla="*/ 365162 h 459942"/>
                <a:gd name="connsiteX46" fmla="*/ 60650 w 588491"/>
                <a:gd name="connsiteY46" fmla="*/ 372214 h 459942"/>
                <a:gd name="connsiteX47" fmla="*/ 87108 w 588491"/>
                <a:gd name="connsiteY47" fmla="*/ 360752 h 459942"/>
                <a:gd name="connsiteX48" fmla="*/ 96802 w 588491"/>
                <a:gd name="connsiteY48" fmla="*/ 330777 h 459942"/>
                <a:gd name="connsiteX49" fmla="*/ 70791 w 588491"/>
                <a:gd name="connsiteY49" fmla="*/ 314906 h 459942"/>
                <a:gd name="connsiteX50" fmla="*/ 75646 w 588491"/>
                <a:gd name="connsiteY50" fmla="*/ 295500 h 459942"/>
                <a:gd name="connsiteX51" fmla="*/ 105192 w 588491"/>
                <a:gd name="connsiteY51" fmla="*/ 306086 h 459942"/>
                <a:gd name="connsiteX52" fmla="*/ 117546 w 588491"/>
                <a:gd name="connsiteY52" fmla="*/ 282717 h 459942"/>
                <a:gd name="connsiteX53" fmla="*/ 160750 w 588491"/>
                <a:gd name="connsiteY53" fmla="*/ 253171 h 459942"/>
                <a:gd name="connsiteX54" fmla="*/ 184565 w 588491"/>
                <a:gd name="connsiteY54" fmla="*/ 232015 h 459942"/>
                <a:gd name="connsiteX55" fmla="*/ 192063 w 588491"/>
                <a:gd name="connsiteY55" fmla="*/ 195863 h 459942"/>
                <a:gd name="connsiteX56" fmla="*/ 184119 w 588491"/>
                <a:gd name="connsiteY56" fmla="*/ 179992 h 459942"/>
                <a:gd name="connsiteX57" fmla="*/ 203079 w 588491"/>
                <a:gd name="connsiteY57" fmla="*/ 182634 h 459942"/>
                <a:gd name="connsiteX58" fmla="*/ 216308 w 588491"/>
                <a:gd name="connsiteY58" fmla="*/ 191453 h 459942"/>
                <a:gd name="connsiteX59" fmla="*/ 240552 w 588491"/>
                <a:gd name="connsiteY59" fmla="*/ 183080 h 459942"/>
                <a:gd name="connsiteX60" fmla="*/ 244516 w 588491"/>
                <a:gd name="connsiteY60" fmla="*/ 157944 h 459942"/>
                <a:gd name="connsiteX61" fmla="*/ 255532 w 588491"/>
                <a:gd name="connsiteY61" fmla="*/ 149570 h 459942"/>
                <a:gd name="connsiteX62" fmla="*/ 268760 w 588491"/>
                <a:gd name="connsiteY62" fmla="*/ 142072 h 459942"/>
                <a:gd name="connsiteX63" fmla="*/ 294260 w 588491"/>
                <a:gd name="connsiteY63" fmla="*/ 136788 h 459942"/>
                <a:gd name="connsiteX64" fmla="*/ 291254 w 588491"/>
                <a:gd name="connsiteY64" fmla="*/ 98422 h 459942"/>
                <a:gd name="connsiteX65" fmla="*/ 288166 w 588491"/>
                <a:gd name="connsiteY65" fmla="*/ 75499 h 459942"/>
                <a:gd name="connsiteX66" fmla="*/ 309339 w 588491"/>
                <a:gd name="connsiteY66" fmla="*/ 49933 h 459942"/>
                <a:gd name="connsiteX67" fmla="*/ 319925 w 588491"/>
                <a:gd name="connsiteY67" fmla="*/ 66250 h 459942"/>
                <a:gd name="connsiteX68" fmla="*/ 331387 w 588491"/>
                <a:gd name="connsiteY68" fmla="*/ 92708 h 459942"/>
                <a:gd name="connsiteX69" fmla="*/ 334921 w 588491"/>
                <a:gd name="connsiteY69" fmla="*/ 109901 h 459942"/>
                <a:gd name="connsiteX70" fmla="*/ 354326 w 588491"/>
                <a:gd name="connsiteY70" fmla="*/ 123575 h 459942"/>
                <a:gd name="connsiteX71" fmla="*/ 427522 w 588491"/>
                <a:gd name="connsiteY71" fmla="*/ 106383 h 459942"/>
                <a:gd name="connsiteX72" fmla="*/ 451338 w 588491"/>
                <a:gd name="connsiteY72" fmla="*/ 88744 h 459942"/>
                <a:gd name="connsiteX73" fmla="*/ 462353 w 588491"/>
                <a:gd name="connsiteY73" fmla="*/ 77283 h 459942"/>
                <a:gd name="connsiteX74" fmla="*/ 465442 w 588491"/>
                <a:gd name="connsiteY74" fmla="*/ 66696 h 459942"/>
                <a:gd name="connsiteX75" fmla="*/ 469406 w 588491"/>
                <a:gd name="connsiteY75" fmla="*/ 52592 h 459942"/>
                <a:gd name="connsiteX76" fmla="*/ 487919 w 588491"/>
                <a:gd name="connsiteY76" fmla="*/ 42898 h 459942"/>
                <a:gd name="connsiteX77" fmla="*/ 494971 w 588491"/>
                <a:gd name="connsiteY77" fmla="*/ 26151 h 459942"/>
                <a:gd name="connsiteX78" fmla="*/ 513485 w 588491"/>
                <a:gd name="connsiteY78" fmla="*/ 15135 h 459942"/>
                <a:gd name="connsiteX79" fmla="*/ 529802 w 588491"/>
                <a:gd name="connsiteY79" fmla="*/ 6597 h 45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88491" h="459942">
                  <a:moveTo>
                    <a:pt x="529753" y="6531"/>
                  </a:moveTo>
                  <a:cubicBezTo>
                    <a:pt x="536524" y="5457"/>
                    <a:pt x="538192" y="6531"/>
                    <a:pt x="541990" y="3393"/>
                  </a:cubicBezTo>
                  <a:cubicBezTo>
                    <a:pt x="545789" y="255"/>
                    <a:pt x="545128" y="-75"/>
                    <a:pt x="549604" y="255"/>
                  </a:cubicBezTo>
                  <a:cubicBezTo>
                    <a:pt x="554063" y="585"/>
                    <a:pt x="556078" y="-356"/>
                    <a:pt x="558374" y="156"/>
                  </a:cubicBezTo>
                  <a:cubicBezTo>
                    <a:pt x="563328" y="1246"/>
                    <a:pt x="564649" y="1576"/>
                    <a:pt x="567804" y="1576"/>
                  </a:cubicBezTo>
                  <a:cubicBezTo>
                    <a:pt x="570958" y="1576"/>
                    <a:pt x="569290" y="5210"/>
                    <a:pt x="574922" y="6531"/>
                  </a:cubicBezTo>
                  <a:cubicBezTo>
                    <a:pt x="580537" y="7852"/>
                    <a:pt x="581528" y="8678"/>
                    <a:pt x="584187" y="12311"/>
                  </a:cubicBezTo>
                  <a:cubicBezTo>
                    <a:pt x="586830" y="15945"/>
                    <a:pt x="588646" y="20255"/>
                    <a:pt x="588481" y="24714"/>
                  </a:cubicBezTo>
                  <a:cubicBezTo>
                    <a:pt x="588316" y="29173"/>
                    <a:pt x="588646" y="30164"/>
                    <a:pt x="584352" y="31998"/>
                  </a:cubicBezTo>
                  <a:cubicBezTo>
                    <a:pt x="580058" y="33814"/>
                    <a:pt x="572280" y="35631"/>
                    <a:pt x="570958" y="38273"/>
                  </a:cubicBezTo>
                  <a:cubicBezTo>
                    <a:pt x="569637" y="40916"/>
                    <a:pt x="566004" y="48529"/>
                    <a:pt x="570133" y="51337"/>
                  </a:cubicBezTo>
                  <a:cubicBezTo>
                    <a:pt x="574262" y="54145"/>
                    <a:pt x="573270" y="53814"/>
                    <a:pt x="576904" y="58273"/>
                  </a:cubicBezTo>
                  <a:cubicBezTo>
                    <a:pt x="580537" y="62733"/>
                    <a:pt x="582552" y="63558"/>
                    <a:pt x="582519" y="66878"/>
                  </a:cubicBezTo>
                  <a:cubicBezTo>
                    <a:pt x="582470" y="75499"/>
                    <a:pt x="580356" y="82518"/>
                    <a:pt x="576854" y="88117"/>
                  </a:cubicBezTo>
                  <a:cubicBezTo>
                    <a:pt x="573353" y="93732"/>
                    <a:pt x="566334" y="96540"/>
                    <a:pt x="554410" y="94426"/>
                  </a:cubicBezTo>
                  <a:cubicBezTo>
                    <a:pt x="542486" y="92328"/>
                    <a:pt x="539513" y="88810"/>
                    <a:pt x="529786" y="90924"/>
                  </a:cubicBezTo>
                  <a:cubicBezTo>
                    <a:pt x="520041" y="93022"/>
                    <a:pt x="502502" y="95829"/>
                    <a:pt x="489884" y="103559"/>
                  </a:cubicBezTo>
                  <a:cubicBezTo>
                    <a:pt x="477250" y="111271"/>
                    <a:pt x="467440" y="126003"/>
                    <a:pt x="457614" y="128811"/>
                  </a:cubicBezTo>
                  <a:cubicBezTo>
                    <a:pt x="447787" y="131618"/>
                    <a:pt x="421841" y="137927"/>
                    <a:pt x="410611" y="145640"/>
                  </a:cubicBezTo>
                  <a:cubicBezTo>
                    <a:pt x="399380" y="153352"/>
                    <a:pt x="359397" y="173699"/>
                    <a:pt x="350280" y="188431"/>
                  </a:cubicBezTo>
                  <a:cubicBezTo>
                    <a:pt x="341164" y="203163"/>
                    <a:pt x="332047" y="228415"/>
                    <a:pt x="321510" y="235434"/>
                  </a:cubicBezTo>
                  <a:cubicBezTo>
                    <a:pt x="310990" y="242453"/>
                    <a:pt x="280123" y="251569"/>
                    <a:pt x="269603" y="251569"/>
                  </a:cubicBezTo>
                  <a:cubicBezTo>
                    <a:pt x="259082" y="251569"/>
                    <a:pt x="254871" y="245260"/>
                    <a:pt x="250659" y="235434"/>
                  </a:cubicBezTo>
                  <a:cubicBezTo>
                    <a:pt x="246448" y="225607"/>
                    <a:pt x="240139" y="223510"/>
                    <a:pt x="231023" y="227721"/>
                  </a:cubicBezTo>
                  <a:cubicBezTo>
                    <a:pt x="221906" y="231932"/>
                    <a:pt x="211386" y="248762"/>
                    <a:pt x="214887" y="251569"/>
                  </a:cubicBezTo>
                  <a:cubicBezTo>
                    <a:pt x="218388" y="254377"/>
                    <a:pt x="230313" y="259282"/>
                    <a:pt x="228925" y="264204"/>
                  </a:cubicBezTo>
                  <a:cubicBezTo>
                    <a:pt x="227521" y="269109"/>
                    <a:pt x="216324" y="272626"/>
                    <a:pt x="214210" y="278935"/>
                  </a:cubicBezTo>
                  <a:cubicBezTo>
                    <a:pt x="212096" y="285244"/>
                    <a:pt x="212344" y="298143"/>
                    <a:pt x="200866" y="301231"/>
                  </a:cubicBezTo>
                  <a:cubicBezTo>
                    <a:pt x="189404" y="304319"/>
                    <a:pt x="182781" y="305641"/>
                    <a:pt x="182781" y="310496"/>
                  </a:cubicBezTo>
                  <a:cubicBezTo>
                    <a:pt x="182781" y="315352"/>
                    <a:pt x="179247" y="317548"/>
                    <a:pt x="170874" y="318440"/>
                  </a:cubicBezTo>
                  <a:cubicBezTo>
                    <a:pt x="162500" y="319315"/>
                    <a:pt x="151039" y="329026"/>
                    <a:pt x="147951" y="337400"/>
                  </a:cubicBezTo>
                  <a:cubicBezTo>
                    <a:pt x="144862" y="345773"/>
                    <a:pt x="136043" y="346219"/>
                    <a:pt x="132525" y="352825"/>
                  </a:cubicBezTo>
                  <a:cubicBezTo>
                    <a:pt x="128991" y="359431"/>
                    <a:pt x="117529" y="368696"/>
                    <a:pt x="117529" y="375748"/>
                  </a:cubicBezTo>
                  <a:cubicBezTo>
                    <a:pt x="117529" y="382800"/>
                    <a:pt x="111352" y="400885"/>
                    <a:pt x="99445" y="404402"/>
                  </a:cubicBezTo>
                  <a:cubicBezTo>
                    <a:pt x="87537" y="407937"/>
                    <a:pt x="78289" y="400868"/>
                    <a:pt x="69899" y="404402"/>
                  </a:cubicBezTo>
                  <a:cubicBezTo>
                    <a:pt x="61526" y="407937"/>
                    <a:pt x="54903" y="422487"/>
                    <a:pt x="47851" y="427772"/>
                  </a:cubicBezTo>
                  <a:cubicBezTo>
                    <a:pt x="40799" y="433057"/>
                    <a:pt x="40799" y="443197"/>
                    <a:pt x="36389" y="449820"/>
                  </a:cubicBezTo>
                  <a:cubicBezTo>
                    <a:pt x="31980" y="456426"/>
                    <a:pt x="31104" y="462173"/>
                    <a:pt x="18305" y="459085"/>
                  </a:cubicBezTo>
                  <a:cubicBezTo>
                    <a:pt x="5522" y="455996"/>
                    <a:pt x="-2422" y="455121"/>
                    <a:pt x="666" y="444535"/>
                  </a:cubicBezTo>
                  <a:cubicBezTo>
                    <a:pt x="3755" y="433948"/>
                    <a:pt x="1112" y="429985"/>
                    <a:pt x="12574" y="422933"/>
                  </a:cubicBezTo>
                  <a:cubicBezTo>
                    <a:pt x="24036" y="415881"/>
                    <a:pt x="25357" y="418523"/>
                    <a:pt x="25357" y="409704"/>
                  </a:cubicBezTo>
                  <a:cubicBezTo>
                    <a:pt x="25357" y="400885"/>
                    <a:pt x="18751" y="392957"/>
                    <a:pt x="20072" y="385889"/>
                  </a:cubicBezTo>
                  <a:cubicBezTo>
                    <a:pt x="21393" y="378837"/>
                    <a:pt x="26249" y="371339"/>
                    <a:pt x="28016" y="377515"/>
                  </a:cubicBezTo>
                  <a:cubicBezTo>
                    <a:pt x="29783" y="383692"/>
                    <a:pt x="32871" y="402652"/>
                    <a:pt x="40799" y="394262"/>
                  </a:cubicBezTo>
                  <a:cubicBezTo>
                    <a:pt x="48743" y="385889"/>
                    <a:pt x="50064" y="384997"/>
                    <a:pt x="46530" y="377945"/>
                  </a:cubicBezTo>
                  <a:cubicBezTo>
                    <a:pt x="42995" y="370893"/>
                    <a:pt x="36835" y="366483"/>
                    <a:pt x="45654" y="365162"/>
                  </a:cubicBezTo>
                  <a:cubicBezTo>
                    <a:pt x="54473" y="363841"/>
                    <a:pt x="52260" y="371768"/>
                    <a:pt x="60650" y="372214"/>
                  </a:cubicBezTo>
                  <a:cubicBezTo>
                    <a:pt x="69024" y="372660"/>
                    <a:pt x="81377" y="372214"/>
                    <a:pt x="87108" y="360752"/>
                  </a:cubicBezTo>
                  <a:cubicBezTo>
                    <a:pt x="92839" y="349291"/>
                    <a:pt x="102979" y="342239"/>
                    <a:pt x="96802" y="330777"/>
                  </a:cubicBezTo>
                  <a:cubicBezTo>
                    <a:pt x="90626" y="319315"/>
                    <a:pt x="73433" y="332544"/>
                    <a:pt x="70791" y="314906"/>
                  </a:cubicBezTo>
                  <a:cubicBezTo>
                    <a:pt x="68148" y="297267"/>
                    <a:pt x="61526" y="294625"/>
                    <a:pt x="75646" y="295500"/>
                  </a:cubicBezTo>
                  <a:cubicBezTo>
                    <a:pt x="89750" y="296375"/>
                    <a:pt x="97248" y="309604"/>
                    <a:pt x="105192" y="306086"/>
                  </a:cubicBezTo>
                  <a:cubicBezTo>
                    <a:pt x="113136" y="302552"/>
                    <a:pt x="109156" y="294179"/>
                    <a:pt x="117546" y="282717"/>
                  </a:cubicBezTo>
                  <a:cubicBezTo>
                    <a:pt x="125919" y="271256"/>
                    <a:pt x="149734" y="266400"/>
                    <a:pt x="160750" y="253171"/>
                  </a:cubicBezTo>
                  <a:cubicBezTo>
                    <a:pt x="171766" y="239942"/>
                    <a:pt x="177942" y="240818"/>
                    <a:pt x="184565" y="232015"/>
                  </a:cubicBezTo>
                  <a:cubicBezTo>
                    <a:pt x="191171" y="223196"/>
                    <a:pt x="192063" y="208646"/>
                    <a:pt x="192063" y="195863"/>
                  </a:cubicBezTo>
                  <a:cubicBezTo>
                    <a:pt x="192063" y="183080"/>
                    <a:pt x="178388" y="182188"/>
                    <a:pt x="184119" y="179992"/>
                  </a:cubicBezTo>
                  <a:cubicBezTo>
                    <a:pt x="189850" y="177779"/>
                    <a:pt x="193384" y="184847"/>
                    <a:pt x="203079" y="182634"/>
                  </a:cubicBezTo>
                  <a:cubicBezTo>
                    <a:pt x="212773" y="180438"/>
                    <a:pt x="202633" y="192329"/>
                    <a:pt x="216308" y="191453"/>
                  </a:cubicBezTo>
                  <a:cubicBezTo>
                    <a:pt x="229982" y="190578"/>
                    <a:pt x="240998" y="191899"/>
                    <a:pt x="240552" y="183080"/>
                  </a:cubicBezTo>
                  <a:cubicBezTo>
                    <a:pt x="240106" y="174261"/>
                    <a:pt x="238785" y="160157"/>
                    <a:pt x="244516" y="157944"/>
                  </a:cubicBezTo>
                  <a:cubicBezTo>
                    <a:pt x="250247" y="155747"/>
                    <a:pt x="248050" y="150892"/>
                    <a:pt x="255532" y="149570"/>
                  </a:cubicBezTo>
                  <a:cubicBezTo>
                    <a:pt x="263029" y="148249"/>
                    <a:pt x="259066" y="143394"/>
                    <a:pt x="268760" y="142072"/>
                  </a:cubicBezTo>
                  <a:cubicBezTo>
                    <a:pt x="278455" y="140751"/>
                    <a:pt x="293286" y="144285"/>
                    <a:pt x="294260" y="136788"/>
                  </a:cubicBezTo>
                  <a:cubicBezTo>
                    <a:pt x="295218" y="129290"/>
                    <a:pt x="294343" y="106812"/>
                    <a:pt x="291254" y="98422"/>
                  </a:cubicBezTo>
                  <a:cubicBezTo>
                    <a:pt x="288166" y="90049"/>
                    <a:pt x="285969" y="80784"/>
                    <a:pt x="288166" y="75499"/>
                  </a:cubicBezTo>
                  <a:cubicBezTo>
                    <a:pt x="290362" y="70214"/>
                    <a:pt x="303162" y="48595"/>
                    <a:pt x="309339" y="49933"/>
                  </a:cubicBezTo>
                  <a:cubicBezTo>
                    <a:pt x="315515" y="51254"/>
                    <a:pt x="315945" y="48166"/>
                    <a:pt x="319925" y="66250"/>
                  </a:cubicBezTo>
                  <a:cubicBezTo>
                    <a:pt x="323889" y="84335"/>
                    <a:pt x="331387" y="84764"/>
                    <a:pt x="331387" y="92708"/>
                  </a:cubicBezTo>
                  <a:cubicBezTo>
                    <a:pt x="331387" y="100652"/>
                    <a:pt x="332708" y="99760"/>
                    <a:pt x="334921" y="109901"/>
                  </a:cubicBezTo>
                  <a:cubicBezTo>
                    <a:pt x="337134" y="120041"/>
                    <a:pt x="342419" y="124005"/>
                    <a:pt x="354326" y="123575"/>
                  </a:cubicBezTo>
                  <a:cubicBezTo>
                    <a:pt x="366234" y="123129"/>
                    <a:pt x="420900" y="116969"/>
                    <a:pt x="427522" y="106383"/>
                  </a:cubicBezTo>
                  <a:cubicBezTo>
                    <a:pt x="434129" y="95796"/>
                    <a:pt x="443840" y="93600"/>
                    <a:pt x="451338" y="88744"/>
                  </a:cubicBezTo>
                  <a:cubicBezTo>
                    <a:pt x="458836" y="83889"/>
                    <a:pt x="457514" y="80800"/>
                    <a:pt x="462353" y="77283"/>
                  </a:cubicBezTo>
                  <a:cubicBezTo>
                    <a:pt x="467209" y="73748"/>
                    <a:pt x="465888" y="75516"/>
                    <a:pt x="465442" y="66696"/>
                  </a:cubicBezTo>
                  <a:cubicBezTo>
                    <a:pt x="464996" y="57877"/>
                    <a:pt x="465888" y="55235"/>
                    <a:pt x="469406" y="52592"/>
                  </a:cubicBezTo>
                  <a:cubicBezTo>
                    <a:pt x="472940" y="49950"/>
                    <a:pt x="481759" y="53038"/>
                    <a:pt x="487919" y="42898"/>
                  </a:cubicBezTo>
                  <a:cubicBezTo>
                    <a:pt x="494096" y="32757"/>
                    <a:pt x="487919" y="30544"/>
                    <a:pt x="494971" y="26151"/>
                  </a:cubicBezTo>
                  <a:cubicBezTo>
                    <a:pt x="502023" y="21741"/>
                    <a:pt x="509075" y="26151"/>
                    <a:pt x="513485" y="15135"/>
                  </a:cubicBezTo>
                  <a:cubicBezTo>
                    <a:pt x="517895" y="4120"/>
                    <a:pt x="523311" y="7621"/>
                    <a:pt x="529802" y="6597"/>
                  </a:cubicBezTo>
                  <a:close/>
                </a:path>
              </a:pathLst>
            </a:custGeom>
            <a:solidFill>
              <a:srgbClr val="FC7404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3" name="フリーフォーム: 図形 102">
              <a:extLst>
                <a:ext uri="{FF2B5EF4-FFF2-40B4-BE49-F238E27FC236}">
                  <a16:creationId xmlns:a16="http://schemas.microsoft.com/office/drawing/2014/main" id="{3231B7F5-314A-41B7-A4E0-A2E59F657D96}"/>
                </a:ext>
              </a:extLst>
            </p:cNvPr>
            <p:cNvSpPr/>
            <p:nvPr/>
          </p:nvSpPr>
          <p:spPr>
            <a:xfrm>
              <a:off x="8540383" y="4690178"/>
              <a:ext cx="345176" cy="348180"/>
            </a:xfrm>
            <a:custGeom>
              <a:avLst/>
              <a:gdLst>
                <a:gd name="connsiteX0" fmla="*/ 341595 w 345176"/>
                <a:gd name="connsiteY0" fmla="*/ 28879 h 348180"/>
                <a:gd name="connsiteX1" fmla="*/ 290001 w 345176"/>
                <a:gd name="connsiteY1" fmla="*/ 43429 h 348180"/>
                <a:gd name="connsiteX2" fmla="*/ 243708 w 345176"/>
                <a:gd name="connsiteY2" fmla="*/ 20275 h 348180"/>
                <a:gd name="connsiteX3" fmla="*/ 219232 w 345176"/>
                <a:gd name="connsiteY3" fmla="*/ 1761 h 348180"/>
                <a:gd name="connsiteX4" fmla="*/ 188811 w 345176"/>
                <a:gd name="connsiteY4" fmla="*/ 43660 h 348180"/>
                <a:gd name="connsiteX5" fmla="*/ 166978 w 345176"/>
                <a:gd name="connsiteY5" fmla="*/ 85758 h 348180"/>
                <a:gd name="connsiteX6" fmla="*/ 125309 w 345176"/>
                <a:gd name="connsiteY6" fmla="*/ 136031 h 348180"/>
                <a:gd name="connsiteX7" fmla="*/ 102815 w 345176"/>
                <a:gd name="connsiteY7" fmla="*/ 175057 h 348180"/>
                <a:gd name="connsiteX8" fmla="*/ 90247 w 345176"/>
                <a:gd name="connsiteY8" fmla="*/ 198211 h 348180"/>
                <a:gd name="connsiteX9" fmla="*/ 53864 w 345176"/>
                <a:gd name="connsiteY9" fmla="*/ 231936 h 348180"/>
                <a:gd name="connsiteX10" fmla="*/ 21461 w 345176"/>
                <a:gd name="connsiteY10" fmla="*/ 257072 h 348180"/>
                <a:gd name="connsiteX11" fmla="*/ 4268 w 345176"/>
                <a:gd name="connsiteY11" fmla="*/ 274793 h 348180"/>
                <a:gd name="connsiteX12" fmla="*/ 4268 w 345176"/>
                <a:gd name="connsiteY12" fmla="*/ 294413 h 348180"/>
                <a:gd name="connsiteX13" fmla="*/ 14854 w 345176"/>
                <a:gd name="connsiteY13" fmla="*/ 319896 h 348180"/>
                <a:gd name="connsiteX14" fmla="*/ 41973 w 345176"/>
                <a:gd name="connsiteY14" fmla="*/ 317254 h 348180"/>
                <a:gd name="connsiteX15" fmla="*/ 44615 w 345176"/>
                <a:gd name="connsiteY15" fmla="*/ 345693 h 348180"/>
                <a:gd name="connsiteX16" fmla="*/ 53880 w 345176"/>
                <a:gd name="connsiteY16" fmla="*/ 294413 h 348180"/>
                <a:gd name="connsiteX17" fmla="*/ 57183 w 345176"/>
                <a:gd name="connsiteY17" fmla="*/ 266321 h 348180"/>
                <a:gd name="connsiteX18" fmla="*/ 79017 w 345176"/>
                <a:gd name="connsiteY18" fmla="*/ 247146 h 348180"/>
                <a:gd name="connsiteX19" fmla="*/ 114723 w 345176"/>
                <a:gd name="connsiteY19" fmla="*/ 233257 h 348180"/>
                <a:gd name="connsiteX20" fmla="*/ 124649 w 345176"/>
                <a:gd name="connsiteY20" fmla="*/ 201514 h 348180"/>
                <a:gd name="connsiteX21" fmla="*/ 139859 w 345176"/>
                <a:gd name="connsiteY21" fmla="*/ 198211 h 348180"/>
                <a:gd name="connsiteX22" fmla="*/ 143823 w 345176"/>
                <a:gd name="connsiteY22" fmla="*/ 166469 h 348180"/>
                <a:gd name="connsiteX23" fmla="*/ 166317 w 345176"/>
                <a:gd name="connsiteY23" fmla="*/ 143975 h 348180"/>
                <a:gd name="connsiteX24" fmla="*/ 190793 w 345176"/>
                <a:gd name="connsiteY24" fmla="*/ 130746 h 348180"/>
                <a:gd name="connsiteX25" fmla="*/ 208646 w 345176"/>
                <a:gd name="connsiteY25" fmla="*/ 106270 h 348180"/>
                <a:gd name="connsiteX26" fmla="*/ 260240 w 345176"/>
                <a:gd name="connsiteY26" fmla="*/ 98987 h 348180"/>
                <a:gd name="connsiteX27" fmla="*/ 274790 w 345176"/>
                <a:gd name="connsiteY27" fmla="*/ 83116 h 348180"/>
                <a:gd name="connsiteX28" fmla="*/ 293304 w 345176"/>
                <a:gd name="connsiteY28" fmla="*/ 58640 h 348180"/>
                <a:gd name="connsiteX29" fmla="*/ 317119 w 345176"/>
                <a:gd name="connsiteY29" fmla="*/ 63925 h 348180"/>
                <a:gd name="connsiteX30" fmla="*/ 332990 w 345176"/>
                <a:gd name="connsiteY30" fmla="*/ 51357 h 348180"/>
                <a:gd name="connsiteX31" fmla="*/ 341595 w 345176"/>
                <a:gd name="connsiteY31" fmla="*/ 28863 h 34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5176" h="348180">
                  <a:moveTo>
                    <a:pt x="341595" y="28879"/>
                  </a:moveTo>
                  <a:cubicBezTo>
                    <a:pt x="329340" y="34858"/>
                    <a:pt x="315137" y="45411"/>
                    <a:pt x="290001" y="43429"/>
                  </a:cubicBezTo>
                  <a:cubicBezTo>
                    <a:pt x="264864" y="41447"/>
                    <a:pt x="250975" y="34825"/>
                    <a:pt x="243708" y="20275"/>
                  </a:cubicBezTo>
                  <a:cubicBezTo>
                    <a:pt x="236441" y="5725"/>
                    <a:pt x="231800" y="-4201"/>
                    <a:pt x="219232" y="1761"/>
                  </a:cubicBezTo>
                  <a:cubicBezTo>
                    <a:pt x="206664" y="7723"/>
                    <a:pt x="204682" y="28681"/>
                    <a:pt x="188811" y="43660"/>
                  </a:cubicBezTo>
                  <a:cubicBezTo>
                    <a:pt x="172940" y="58640"/>
                    <a:pt x="184847" y="71208"/>
                    <a:pt x="166978" y="85758"/>
                  </a:cubicBezTo>
                  <a:cubicBezTo>
                    <a:pt x="149124" y="100308"/>
                    <a:pt x="134574" y="124123"/>
                    <a:pt x="125309" y="136031"/>
                  </a:cubicBezTo>
                  <a:cubicBezTo>
                    <a:pt x="116044" y="147938"/>
                    <a:pt x="101494" y="159185"/>
                    <a:pt x="102815" y="175057"/>
                  </a:cubicBezTo>
                  <a:cubicBezTo>
                    <a:pt x="104137" y="190928"/>
                    <a:pt x="105458" y="188285"/>
                    <a:pt x="90247" y="198211"/>
                  </a:cubicBezTo>
                  <a:cubicBezTo>
                    <a:pt x="75037" y="208137"/>
                    <a:pt x="64450" y="222687"/>
                    <a:pt x="53864" y="231936"/>
                  </a:cubicBezTo>
                  <a:cubicBezTo>
                    <a:pt x="43278" y="241201"/>
                    <a:pt x="27406" y="247807"/>
                    <a:pt x="21461" y="257072"/>
                  </a:cubicBezTo>
                  <a:cubicBezTo>
                    <a:pt x="15515" y="266337"/>
                    <a:pt x="14178" y="272002"/>
                    <a:pt x="4268" y="274793"/>
                  </a:cubicBezTo>
                  <a:cubicBezTo>
                    <a:pt x="-5657" y="277584"/>
                    <a:pt x="4929" y="281498"/>
                    <a:pt x="4268" y="294413"/>
                  </a:cubicBezTo>
                  <a:cubicBezTo>
                    <a:pt x="3608" y="307328"/>
                    <a:pt x="305" y="323199"/>
                    <a:pt x="14854" y="319896"/>
                  </a:cubicBezTo>
                  <a:cubicBezTo>
                    <a:pt x="29405" y="316593"/>
                    <a:pt x="38670" y="311292"/>
                    <a:pt x="41973" y="317254"/>
                  </a:cubicBezTo>
                  <a:cubicBezTo>
                    <a:pt x="45276" y="323199"/>
                    <a:pt x="34689" y="357601"/>
                    <a:pt x="44615" y="345693"/>
                  </a:cubicBezTo>
                  <a:cubicBezTo>
                    <a:pt x="54541" y="333786"/>
                    <a:pt x="51221" y="313241"/>
                    <a:pt x="53880" y="294413"/>
                  </a:cubicBezTo>
                  <a:cubicBezTo>
                    <a:pt x="56523" y="275586"/>
                    <a:pt x="49917" y="272943"/>
                    <a:pt x="57183" y="266321"/>
                  </a:cubicBezTo>
                  <a:cubicBezTo>
                    <a:pt x="64467" y="259714"/>
                    <a:pt x="65127" y="250449"/>
                    <a:pt x="79017" y="247146"/>
                  </a:cubicBezTo>
                  <a:cubicBezTo>
                    <a:pt x="92906" y="243843"/>
                    <a:pt x="112741" y="244504"/>
                    <a:pt x="114723" y="233257"/>
                  </a:cubicBezTo>
                  <a:cubicBezTo>
                    <a:pt x="116705" y="222010"/>
                    <a:pt x="118026" y="205478"/>
                    <a:pt x="124649" y="201514"/>
                  </a:cubicBezTo>
                  <a:cubicBezTo>
                    <a:pt x="131255" y="197551"/>
                    <a:pt x="139859" y="209458"/>
                    <a:pt x="139859" y="198211"/>
                  </a:cubicBezTo>
                  <a:cubicBezTo>
                    <a:pt x="139859" y="186964"/>
                    <a:pt x="136556" y="175057"/>
                    <a:pt x="143823" y="166469"/>
                  </a:cubicBezTo>
                  <a:cubicBezTo>
                    <a:pt x="151106" y="157864"/>
                    <a:pt x="151106" y="151258"/>
                    <a:pt x="166317" y="143975"/>
                  </a:cubicBezTo>
                  <a:cubicBezTo>
                    <a:pt x="181528" y="136692"/>
                    <a:pt x="186812" y="141332"/>
                    <a:pt x="190793" y="130746"/>
                  </a:cubicBezTo>
                  <a:cubicBezTo>
                    <a:pt x="194756" y="120160"/>
                    <a:pt x="200718" y="108913"/>
                    <a:pt x="208646" y="106270"/>
                  </a:cubicBezTo>
                  <a:cubicBezTo>
                    <a:pt x="216590" y="103628"/>
                    <a:pt x="253617" y="104288"/>
                    <a:pt x="260240" y="98987"/>
                  </a:cubicBezTo>
                  <a:cubicBezTo>
                    <a:pt x="266846" y="93702"/>
                    <a:pt x="266185" y="90382"/>
                    <a:pt x="274790" y="83116"/>
                  </a:cubicBezTo>
                  <a:cubicBezTo>
                    <a:pt x="283394" y="75832"/>
                    <a:pt x="282057" y="61959"/>
                    <a:pt x="293304" y="58640"/>
                  </a:cubicBezTo>
                  <a:cubicBezTo>
                    <a:pt x="304550" y="55337"/>
                    <a:pt x="307854" y="67905"/>
                    <a:pt x="317119" y="63925"/>
                  </a:cubicBezTo>
                  <a:cubicBezTo>
                    <a:pt x="326384" y="59961"/>
                    <a:pt x="329026" y="59961"/>
                    <a:pt x="332990" y="51357"/>
                  </a:cubicBezTo>
                  <a:cubicBezTo>
                    <a:pt x="336954" y="42752"/>
                    <a:pt x="351950" y="23809"/>
                    <a:pt x="341595" y="28863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4" name="フリーフォーム: 図形 103">
              <a:extLst>
                <a:ext uri="{FF2B5EF4-FFF2-40B4-BE49-F238E27FC236}">
                  <a16:creationId xmlns:a16="http://schemas.microsoft.com/office/drawing/2014/main" id="{2CF3FB58-C998-4C65-A8A1-23D46D819737}"/>
                </a:ext>
              </a:extLst>
            </p:cNvPr>
            <p:cNvSpPr/>
            <p:nvPr/>
          </p:nvSpPr>
          <p:spPr>
            <a:xfrm>
              <a:off x="8884553" y="4944519"/>
              <a:ext cx="97103" cy="73636"/>
            </a:xfrm>
            <a:custGeom>
              <a:avLst/>
              <a:gdLst>
                <a:gd name="connsiteX0" fmla="*/ 90109 w 97103"/>
                <a:gd name="connsiteY0" fmla="*/ 17198 h 73636"/>
                <a:gd name="connsiteX1" fmla="*/ 96335 w 97103"/>
                <a:gd name="connsiteY1" fmla="*/ 22037 h 73636"/>
                <a:gd name="connsiteX2" fmla="*/ 90109 w 97103"/>
                <a:gd name="connsiteY2" fmla="*/ 28941 h 73636"/>
                <a:gd name="connsiteX3" fmla="*/ 81818 w 97103"/>
                <a:gd name="connsiteY3" fmla="*/ 32046 h 73636"/>
                <a:gd name="connsiteX4" fmla="*/ 72487 w 97103"/>
                <a:gd name="connsiteY4" fmla="*/ 40039 h 73636"/>
                <a:gd name="connsiteX5" fmla="*/ 62809 w 97103"/>
                <a:gd name="connsiteY5" fmla="*/ 40039 h 73636"/>
                <a:gd name="connsiteX6" fmla="*/ 54865 w 97103"/>
                <a:gd name="connsiteY6" fmla="*/ 50014 h 73636"/>
                <a:gd name="connsiteX7" fmla="*/ 43122 w 97103"/>
                <a:gd name="connsiteY7" fmla="*/ 56587 h 73636"/>
                <a:gd name="connsiteX8" fmla="*/ 32751 w 97103"/>
                <a:gd name="connsiteY8" fmla="*/ 56587 h 73636"/>
                <a:gd name="connsiteX9" fmla="*/ 25154 w 97103"/>
                <a:gd name="connsiteY9" fmla="*/ 66612 h 73636"/>
                <a:gd name="connsiteX10" fmla="*/ 14782 w 97103"/>
                <a:gd name="connsiteY10" fmla="*/ 71451 h 73636"/>
                <a:gd name="connsiteX11" fmla="*/ 11330 w 97103"/>
                <a:gd name="connsiteY11" fmla="*/ 60733 h 73636"/>
                <a:gd name="connsiteX12" fmla="*/ 10554 w 97103"/>
                <a:gd name="connsiteY12" fmla="*/ 52789 h 73636"/>
                <a:gd name="connsiteX13" fmla="*/ 1206 w 97103"/>
                <a:gd name="connsiteY13" fmla="*/ 56240 h 73636"/>
                <a:gd name="connsiteX14" fmla="*/ 1206 w 97103"/>
                <a:gd name="connsiteY14" fmla="*/ 45406 h 73636"/>
                <a:gd name="connsiteX15" fmla="*/ 6144 w 97103"/>
                <a:gd name="connsiteY15" fmla="*/ 29634 h 73636"/>
                <a:gd name="connsiteX16" fmla="*/ 33444 w 97103"/>
                <a:gd name="connsiteY16" fmla="*/ 23408 h 73636"/>
                <a:gd name="connsiteX17" fmla="*/ 48556 w 97103"/>
                <a:gd name="connsiteY17" fmla="*/ 15117 h 73636"/>
                <a:gd name="connsiteX18" fmla="*/ 57639 w 97103"/>
                <a:gd name="connsiteY18" fmla="*/ 6480 h 73636"/>
                <a:gd name="connsiteX19" fmla="*/ 65236 w 97103"/>
                <a:gd name="connsiteY19" fmla="*/ 6480 h 73636"/>
                <a:gd name="connsiteX20" fmla="*/ 70769 w 97103"/>
                <a:gd name="connsiteY20" fmla="*/ 253 h 73636"/>
                <a:gd name="connsiteX21" fmla="*/ 78366 w 97103"/>
                <a:gd name="connsiteY21" fmla="*/ 6827 h 73636"/>
                <a:gd name="connsiteX22" fmla="*/ 90109 w 97103"/>
                <a:gd name="connsiteY22" fmla="*/ 17198 h 7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7103" h="73636">
                  <a:moveTo>
                    <a:pt x="90109" y="17198"/>
                  </a:moveTo>
                  <a:cubicBezTo>
                    <a:pt x="93825" y="18024"/>
                    <a:pt x="99093" y="19956"/>
                    <a:pt x="96335" y="22037"/>
                  </a:cubicBezTo>
                  <a:cubicBezTo>
                    <a:pt x="93577" y="24118"/>
                    <a:pt x="89762" y="25142"/>
                    <a:pt x="90109" y="28941"/>
                  </a:cubicBezTo>
                  <a:cubicBezTo>
                    <a:pt x="90455" y="32739"/>
                    <a:pt x="85963" y="29287"/>
                    <a:pt x="81818" y="32046"/>
                  </a:cubicBezTo>
                  <a:cubicBezTo>
                    <a:pt x="77673" y="34804"/>
                    <a:pt x="73874" y="37677"/>
                    <a:pt x="72487" y="40039"/>
                  </a:cubicBezTo>
                  <a:cubicBezTo>
                    <a:pt x="71099" y="42401"/>
                    <a:pt x="66260" y="36637"/>
                    <a:pt x="62809" y="40039"/>
                  </a:cubicBezTo>
                  <a:cubicBezTo>
                    <a:pt x="59357" y="43441"/>
                    <a:pt x="61768" y="49321"/>
                    <a:pt x="54865" y="50014"/>
                  </a:cubicBezTo>
                  <a:cubicBezTo>
                    <a:pt x="47961" y="50708"/>
                    <a:pt x="47268" y="54506"/>
                    <a:pt x="43122" y="56587"/>
                  </a:cubicBezTo>
                  <a:cubicBezTo>
                    <a:pt x="38977" y="58668"/>
                    <a:pt x="38283" y="53482"/>
                    <a:pt x="32751" y="56587"/>
                  </a:cubicBezTo>
                  <a:cubicBezTo>
                    <a:pt x="27218" y="59692"/>
                    <a:pt x="28605" y="62467"/>
                    <a:pt x="25154" y="66612"/>
                  </a:cubicBezTo>
                  <a:cubicBezTo>
                    <a:pt x="21702" y="70758"/>
                    <a:pt x="16863" y="76984"/>
                    <a:pt x="14782" y="71451"/>
                  </a:cubicBezTo>
                  <a:cubicBezTo>
                    <a:pt x="12701" y="65918"/>
                    <a:pt x="8903" y="64548"/>
                    <a:pt x="11330" y="60733"/>
                  </a:cubicBezTo>
                  <a:cubicBezTo>
                    <a:pt x="13742" y="56934"/>
                    <a:pt x="12189" y="51055"/>
                    <a:pt x="10554" y="52789"/>
                  </a:cubicBezTo>
                  <a:cubicBezTo>
                    <a:pt x="8919" y="54523"/>
                    <a:pt x="2148" y="59362"/>
                    <a:pt x="1206" y="56240"/>
                  </a:cubicBezTo>
                  <a:cubicBezTo>
                    <a:pt x="265" y="53136"/>
                    <a:pt x="-957" y="50774"/>
                    <a:pt x="1206" y="45406"/>
                  </a:cubicBezTo>
                  <a:cubicBezTo>
                    <a:pt x="3370" y="40039"/>
                    <a:pt x="-3534" y="31699"/>
                    <a:pt x="6144" y="29634"/>
                  </a:cubicBezTo>
                  <a:cubicBezTo>
                    <a:pt x="15823" y="27553"/>
                    <a:pt x="27218" y="27900"/>
                    <a:pt x="33444" y="23408"/>
                  </a:cubicBezTo>
                  <a:cubicBezTo>
                    <a:pt x="39671" y="18916"/>
                    <a:pt x="42247" y="21674"/>
                    <a:pt x="48556" y="15117"/>
                  </a:cubicBezTo>
                  <a:cubicBezTo>
                    <a:pt x="54865" y="8544"/>
                    <a:pt x="52800" y="6827"/>
                    <a:pt x="57639" y="6480"/>
                  </a:cubicBezTo>
                  <a:cubicBezTo>
                    <a:pt x="62479" y="6133"/>
                    <a:pt x="61091" y="9585"/>
                    <a:pt x="65236" y="6480"/>
                  </a:cubicBezTo>
                  <a:cubicBezTo>
                    <a:pt x="69382" y="3375"/>
                    <a:pt x="66277" y="-1117"/>
                    <a:pt x="70769" y="253"/>
                  </a:cubicBezTo>
                  <a:cubicBezTo>
                    <a:pt x="75261" y="1641"/>
                    <a:pt x="72850" y="5786"/>
                    <a:pt x="78366" y="6827"/>
                  </a:cubicBezTo>
                  <a:cubicBezTo>
                    <a:pt x="83899" y="7867"/>
                    <a:pt x="85848" y="16257"/>
                    <a:pt x="90109" y="17198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5" name="フリーフォーム: 図形 104">
              <a:extLst>
                <a:ext uri="{FF2B5EF4-FFF2-40B4-BE49-F238E27FC236}">
                  <a16:creationId xmlns:a16="http://schemas.microsoft.com/office/drawing/2014/main" id="{D784252E-1EC8-4E7F-9775-69AF594BB6A9}"/>
                </a:ext>
              </a:extLst>
            </p:cNvPr>
            <p:cNvSpPr/>
            <p:nvPr/>
          </p:nvSpPr>
          <p:spPr>
            <a:xfrm>
              <a:off x="8791142" y="5037302"/>
              <a:ext cx="31595" cy="15430"/>
            </a:xfrm>
            <a:custGeom>
              <a:avLst/>
              <a:gdLst>
                <a:gd name="connsiteX0" fmla="*/ 26970 w 31595"/>
                <a:gd name="connsiteY0" fmla="*/ 15299 h 15430"/>
                <a:gd name="connsiteX1" fmla="*/ 14187 w 31595"/>
                <a:gd name="connsiteY1" fmla="*/ 12888 h 15430"/>
                <a:gd name="connsiteX2" fmla="*/ 711 w 31595"/>
                <a:gd name="connsiteY2" fmla="*/ 12492 h 15430"/>
                <a:gd name="connsiteX3" fmla="*/ 13494 w 31595"/>
                <a:gd name="connsiteY3" fmla="*/ 7355 h 15430"/>
                <a:gd name="connsiteX4" fmla="*/ 18002 w 31595"/>
                <a:gd name="connsiteY4" fmla="*/ 1046 h 15430"/>
                <a:gd name="connsiteX5" fmla="*/ 25599 w 31595"/>
                <a:gd name="connsiteY5" fmla="*/ 7669 h 15430"/>
                <a:gd name="connsiteX6" fmla="*/ 26987 w 31595"/>
                <a:gd name="connsiteY6" fmla="*/ 15316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95" h="15430">
                  <a:moveTo>
                    <a:pt x="26970" y="15299"/>
                  </a:moveTo>
                  <a:cubicBezTo>
                    <a:pt x="21206" y="14110"/>
                    <a:pt x="19026" y="11154"/>
                    <a:pt x="14187" y="12888"/>
                  </a:cubicBezTo>
                  <a:cubicBezTo>
                    <a:pt x="9348" y="14622"/>
                    <a:pt x="-3088" y="17281"/>
                    <a:pt x="711" y="12492"/>
                  </a:cubicBezTo>
                  <a:cubicBezTo>
                    <a:pt x="4509" y="7702"/>
                    <a:pt x="12784" y="13235"/>
                    <a:pt x="13494" y="7355"/>
                  </a:cubicBezTo>
                  <a:cubicBezTo>
                    <a:pt x="14187" y="1476"/>
                    <a:pt x="13857" y="-1811"/>
                    <a:pt x="18002" y="1046"/>
                  </a:cubicBezTo>
                  <a:cubicBezTo>
                    <a:pt x="22148" y="3904"/>
                    <a:pt x="16962" y="6579"/>
                    <a:pt x="25599" y="7669"/>
                  </a:cubicBezTo>
                  <a:cubicBezTo>
                    <a:pt x="34237" y="8743"/>
                    <a:pt x="32486" y="16455"/>
                    <a:pt x="26987" y="15316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6" name="フリーフォーム: 図形 105">
              <a:extLst>
                <a:ext uri="{FF2B5EF4-FFF2-40B4-BE49-F238E27FC236}">
                  <a16:creationId xmlns:a16="http://schemas.microsoft.com/office/drawing/2014/main" id="{5043F68B-D6E2-42BC-BDC7-3A94F314CB18}"/>
                </a:ext>
              </a:extLst>
            </p:cNvPr>
            <p:cNvSpPr/>
            <p:nvPr/>
          </p:nvSpPr>
          <p:spPr>
            <a:xfrm>
              <a:off x="8732373" y="5080588"/>
              <a:ext cx="41545" cy="35072"/>
            </a:xfrm>
            <a:custGeom>
              <a:avLst/>
              <a:gdLst>
                <a:gd name="connsiteX0" fmla="*/ 40834 w 41545"/>
                <a:gd name="connsiteY0" fmla="*/ 5523 h 35072"/>
                <a:gd name="connsiteX1" fmla="*/ 24599 w 41545"/>
                <a:gd name="connsiteY1" fmla="*/ 1378 h 35072"/>
                <a:gd name="connsiteX2" fmla="*/ 12857 w 41545"/>
                <a:gd name="connsiteY2" fmla="*/ 3459 h 35072"/>
                <a:gd name="connsiteX3" fmla="*/ 420 w 41545"/>
                <a:gd name="connsiteY3" fmla="*/ 10032 h 35072"/>
                <a:gd name="connsiteX4" fmla="*/ 12163 w 41545"/>
                <a:gd name="connsiteY4" fmla="*/ 21428 h 35072"/>
                <a:gd name="connsiteX5" fmla="*/ 17696 w 41545"/>
                <a:gd name="connsiteY5" fmla="*/ 34557 h 35072"/>
                <a:gd name="connsiteX6" fmla="*/ 40850 w 41545"/>
                <a:gd name="connsiteY6" fmla="*/ 22815 h 35072"/>
                <a:gd name="connsiteX7" fmla="*/ 34624 w 41545"/>
                <a:gd name="connsiteY7" fmla="*/ 17546 h 35072"/>
                <a:gd name="connsiteX8" fmla="*/ 40850 w 41545"/>
                <a:gd name="connsiteY8" fmla="*/ 5540 h 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45" h="35072">
                  <a:moveTo>
                    <a:pt x="40834" y="5523"/>
                  </a:moveTo>
                  <a:cubicBezTo>
                    <a:pt x="31502" y="5457"/>
                    <a:pt x="30462" y="5176"/>
                    <a:pt x="24599" y="1378"/>
                  </a:cubicBezTo>
                  <a:cubicBezTo>
                    <a:pt x="18720" y="-2421"/>
                    <a:pt x="21494" y="2765"/>
                    <a:pt x="12857" y="3459"/>
                  </a:cubicBezTo>
                  <a:cubicBezTo>
                    <a:pt x="4219" y="4153"/>
                    <a:pt x="-1661" y="7257"/>
                    <a:pt x="420" y="10032"/>
                  </a:cubicBezTo>
                  <a:cubicBezTo>
                    <a:pt x="2501" y="12790"/>
                    <a:pt x="11139" y="16935"/>
                    <a:pt x="12163" y="21428"/>
                  </a:cubicBezTo>
                  <a:cubicBezTo>
                    <a:pt x="13203" y="25920"/>
                    <a:pt x="13897" y="37662"/>
                    <a:pt x="17696" y="34557"/>
                  </a:cubicBezTo>
                  <a:cubicBezTo>
                    <a:pt x="21494" y="31452"/>
                    <a:pt x="43608" y="27654"/>
                    <a:pt x="40850" y="22815"/>
                  </a:cubicBezTo>
                  <a:cubicBezTo>
                    <a:pt x="38092" y="17976"/>
                    <a:pt x="31866" y="22650"/>
                    <a:pt x="34624" y="17546"/>
                  </a:cubicBezTo>
                  <a:cubicBezTo>
                    <a:pt x="37382" y="12443"/>
                    <a:pt x="43625" y="5556"/>
                    <a:pt x="40850" y="5540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7" name="フリーフォーム: 図形 106">
              <a:extLst>
                <a:ext uri="{FF2B5EF4-FFF2-40B4-BE49-F238E27FC236}">
                  <a16:creationId xmlns:a16="http://schemas.microsoft.com/office/drawing/2014/main" id="{CC25E1E9-994E-411D-BD57-66492690F5A9}"/>
                </a:ext>
              </a:extLst>
            </p:cNvPr>
            <p:cNvSpPr/>
            <p:nvPr/>
          </p:nvSpPr>
          <p:spPr>
            <a:xfrm>
              <a:off x="8721744" y="5121655"/>
              <a:ext cx="19807" cy="16655"/>
            </a:xfrm>
            <a:custGeom>
              <a:avLst/>
              <a:gdLst>
                <a:gd name="connsiteX0" fmla="*/ 6195 w 19807"/>
                <a:gd name="connsiteY0" fmla="*/ 16644 h 16655"/>
                <a:gd name="connsiteX1" fmla="*/ 1702 w 19807"/>
                <a:gd name="connsiteY1" fmla="*/ 10765 h 16655"/>
                <a:gd name="connsiteX2" fmla="*/ 12421 w 19807"/>
                <a:gd name="connsiteY2" fmla="*/ 9031 h 16655"/>
                <a:gd name="connsiteX3" fmla="*/ 17607 w 19807"/>
                <a:gd name="connsiteY3" fmla="*/ 46 h 16655"/>
                <a:gd name="connsiteX4" fmla="*/ 17607 w 19807"/>
                <a:gd name="connsiteY4" fmla="*/ 8321 h 16655"/>
                <a:gd name="connsiteX5" fmla="*/ 6211 w 19807"/>
                <a:gd name="connsiteY5" fmla="*/ 16644 h 16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07" h="16655">
                  <a:moveTo>
                    <a:pt x="6195" y="16644"/>
                  </a:moveTo>
                  <a:cubicBezTo>
                    <a:pt x="-461" y="16281"/>
                    <a:pt x="-1403" y="12499"/>
                    <a:pt x="1702" y="10765"/>
                  </a:cubicBezTo>
                  <a:cubicBezTo>
                    <a:pt x="4807" y="9031"/>
                    <a:pt x="8952" y="11459"/>
                    <a:pt x="12421" y="9031"/>
                  </a:cubicBezTo>
                  <a:cubicBezTo>
                    <a:pt x="15872" y="6620"/>
                    <a:pt x="14832" y="-647"/>
                    <a:pt x="17607" y="46"/>
                  </a:cubicBezTo>
                  <a:cubicBezTo>
                    <a:pt x="20365" y="740"/>
                    <a:pt x="20712" y="6570"/>
                    <a:pt x="17607" y="8321"/>
                  </a:cubicBezTo>
                  <a:cubicBezTo>
                    <a:pt x="14502" y="10071"/>
                    <a:pt x="12421" y="16975"/>
                    <a:pt x="6211" y="16644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8" name="フリーフォーム: 図形 107">
              <a:extLst>
                <a:ext uri="{FF2B5EF4-FFF2-40B4-BE49-F238E27FC236}">
                  <a16:creationId xmlns:a16="http://schemas.microsoft.com/office/drawing/2014/main" id="{9CDECC11-A685-4AAD-86D5-433D5677CE72}"/>
                </a:ext>
              </a:extLst>
            </p:cNvPr>
            <p:cNvSpPr/>
            <p:nvPr/>
          </p:nvSpPr>
          <p:spPr>
            <a:xfrm>
              <a:off x="8675849" y="5115392"/>
              <a:ext cx="26010" cy="15438"/>
            </a:xfrm>
            <a:custGeom>
              <a:avLst/>
              <a:gdLst>
                <a:gd name="connsiteX0" fmla="*/ 22362 w 26010"/>
                <a:gd name="connsiteY0" fmla="*/ 14583 h 15438"/>
                <a:gd name="connsiteX1" fmla="*/ 10273 w 26010"/>
                <a:gd name="connsiteY1" fmla="*/ 14583 h 15438"/>
                <a:gd name="connsiteX2" fmla="*/ 10273 w 26010"/>
                <a:gd name="connsiteY2" fmla="*/ 6260 h 15438"/>
                <a:gd name="connsiteX3" fmla="*/ 1288 w 26010"/>
                <a:gd name="connsiteY3" fmla="*/ 264 h 15438"/>
                <a:gd name="connsiteX4" fmla="*/ 17176 w 26010"/>
                <a:gd name="connsiteY4" fmla="*/ 2510 h 15438"/>
                <a:gd name="connsiteX5" fmla="*/ 25467 w 26010"/>
                <a:gd name="connsiteY5" fmla="*/ 2857 h 15438"/>
                <a:gd name="connsiteX6" fmla="*/ 23386 w 26010"/>
                <a:gd name="connsiteY6" fmla="*/ 9084 h 15438"/>
                <a:gd name="connsiteX7" fmla="*/ 22346 w 26010"/>
                <a:gd name="connsiteY7" fmla="*/ 14600 h 1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10" h="15438">
                  <a:moveTo>
                    <a:pt x="22362" y="14583"/>
                  </a:moveTo>
                  <a:cubicBezTo>
                    <a:pt x="16152" y="14963"/>
                    <a:pt x="11990" y="16301"/>
                    <a:pt x="10273" y="14583"/>
                  </a:cubicBezTo>
                  <a:cubicBezTo>
                    <a:pt x="8539" y="12866"/>
                    <a:pt x="15459" y="7597"/>
                    <a:pt x="10273" y="6260"/>
                  </a:cubicBezTo>
                  <a:cubicBezTo>
                    <a:pt x="5087" y="4922"/>
                    <a:pt x="-3204" y="1817"/>
                    <a:pt x="1288" y="264"/>
                  </a:cubicBezTo>
                  <a:cubicBezTo>
                    <a:pt x="5781" y="-1288"/>
                    <a:pt x="12684" y="4591"/>
                    <a:pt x="17176" y="2510"/>
                  </a:cubicBezTo>
                  <a:cubicBezTo>
                    <a:pt x="21668" y="430"/>
                    <a:pt x="27895" y="-594"/>
                    <a:pt x="25467" y="2857"/>
                  </a:cubicBezTo>
                  <a:cubicBezTo>
                    <a:pt x="23056" y="6309"/>
                    <a:pt x="20975" y="5962"/>
                    <a:pt x="23386" y="9084"/>
                  </a:cubicBezTo>
                  <a:cubicBezTo>
                    <a:pt x="25797" y="12189"/>
                    <a:pt x="26854" y="14319"/>
                    <a:pt x="22346" y="14600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9" name="フリーフォーム: 図形 108">
              <a:extLst>
                <a:ext uri="{FF2B5EF4-FFF2-40B4-BE49-F238E27FC236}">
                  <a16:creationId xmlns:a16="http://schemas.microsoft.com/office/drawing/2014/main" id="{053D5A01-9FA3-4BF4-AE84-96B754472795}"/>
                </a:ext>
              </a:extLst>
            </p:cNvPr>
            <p:cNvSpPr/>
            <p:nvPr/>
          </p:nvSpPr>
          <p:spPr>
            <a:xfrm>
              <a:off x="8710286" y="5150224"/>
              <a:ext cx="9327" cy="5352"/>
            </a:xfrm>
            <a:custGeom>
              <a:avLst/>
              <a:gdLst>
                <a:gd name="connsiteX0" fmla="*/ 7116 w 9327"/>
                <a:gd name="connsiteY0" fmla="*/ 4575 h 5352"/>
                <a:gd name="connsiteX1" fmla="*/ 229 w 9327"/>
                <a:gd name="connsiteY1" fmla="*/ 2361 h 5352"/>
                <a:gd name="connsiteX2" fmla="*/ 4886 w 9327"/>
                <a:gd name="connsiteY2" fmla="*/ 148 h 5352"/>
                <a:gd name="connsiteX3" fmla="*/ 7099 w 9327"/>
                <a:gd name="connsiteY3" fmla="*/ 4591 h 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7" h="5352">
                  <a:moveTo>
                    <a:pt x="7116" y="4575"/>
                  </a:moveTo>
                  <a:cubicBezTo>
                    <a:pt x="3582" y="6556"/>
                    <a:pt x="-1092" y="4360"/>
                    <a:pt x="229" y="2361"/>
                  </a:cubicBezTo>
                  <a:cubicBezTo>
                    <a:pt x="1567" y="363"/>
                    <a:pt x="-217" y="1024"/>
                    <a:pt x="4886" y="148"/>
                  </a:cubicBezTo>
                  <a:cubicBezTo>
                    <a:pt x="9990" y="-743"/>
                    <a:pt x="10650" y="2593"/>
                    <a:pt x="7099" y="4591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0" name="フリーフォーム: 図形 109">
              <a:extLst>
                <a:ext uri="{FF2B5EF4-FFF2-40B4-BE49-F238E27FC236}">
                  <a16:creationId xmlns:a16="http://schemas.microsoft.com/office/drawing/2014/main" id="{7D81B398-D913-4349-9520-3A13C7A3AC71}"/>
                </a:ext>
              </a:extLst>
            </p:cNvPr>
            <p:cNvSpPr/>
            <p:nvPr/>
          </p:nvSpPr>
          <p:spPr>
            <a:xfrm>
              <a:off x="6915355" y="4281427"/>
              <a:ext cx="1745701" cy="1643790"/>
            </a:xfrm>
            <a:custGeom>
              <a:avLst/>
              <a:gdLst>
                <a:gd name="connsiteX0" fmla="*/ 123557 w 1745701"/>
                <a:gd name="connsiteY0" fmla="*/ 1642591 h 1643790"/>
                <a:gd name="connsiteX1" fmla="*/ 131468 w 1745701"/>
                <a:gd name="connsiteY1" fmla="*/ 1630006 h 1643790"/>
                <a:gd name="connsiteX2" fmla="*/ 140832 w 1745701"/>
                <a:gd name="connsiteY2" fmla="*/ 1611559 h 1643790"/>
                <a:gd name="connsiteX3" fmla="*/ 156059 w 1745701"/>
                <a:gd name="connsiteY3" fmla="*/ 1603070 h 1643790"/>
                <a:gd name="connsiteX4" fmla="*/ 171287 w 1745701"/>
                <a:gd name="connsiteY4" fmla="*/ 1597801 h 1643790"/>
                <a:gd name="connsiteX5" fmla="*/ 191782 w 1745701"/>
                <a:gd name="connsiteY5" fmla="*/ 1584919 h 1643790"/>
                <a:gd name="connsiteX6" fmla="*/ 189437 w 1745701"/>
                <a:gd name="connsiteY6" fmla="*/ 1573210 h 1643790"/>
                <a:gd name="connsiteX7" fmla="*/ 191815 w 1745701"/>
                <a:gd name="connsiteY7" fmla="*/ 1530749 h 1643790"/>
                <a:gd name="connsiteX8" fmla="*/ 214028 w 1745701"/>
                <a:gd name="connsiteY8" fmla="*/ 1524886 h 1643790"/>
                <a:gd name="connsiteX9" fmla="*/ 229834 w 1745701"/>
                <a:gd name="connsiteY9" fmla="*/ 1514052 h 1643790"/>
                <a:gd name="connsiteX10" fmla="*/ 238620 w 1745701"/>
                <a:gd name="connsiteY10" fmla="*/ 1506736 h 1643790"/>
                <a:gd name="connsiteX11" fmla="*/ 247406 w 1745701"/>
                <a:gd name="connsiteY11" fmla="*/ 1480972 h 1643790"/>
                <a:gd name="connsiteX12" fmla="*/ 267026 w 1745701"/>
                <a:gd name="connsiteY12" fmla="*/ 1480972 h 1643790"/>
                <a:gd name="connsiteX13" fmla="*/ 273764 w 1745701"/>
                <a:gd name="connsiteY13" fmla="*/ 1487413 h 1643790"/>
                <a:gd name="connsiteX14" fmla="*/ 273764 w 1745701"/>
                <a:gd name="connsiteY14" fmla="*/ 1497074 h 1643790"/>
                <a:gd name="connsiteX15" fmla="*/ 266745 w 1745701"/>
                <a:gd name="connsiteY15" fmla="*/ 1496496 h 1643790"/>
                <a:gd name="connsiteX16" fmla="*/ 265573 w 1745701"/>
                <a:gd name="connsiteY16" fmla="*/ 1503234 h 1643790"/>
                <a:gd name="connsiteX17" fmla="*/ 270544 w 1745701"/>
                <a:gd name="connsiteY17" fmla="*/ 1509097 h 1643790"/>
                <a:gd name="connsiteX18" fmla="*/ 275763 w 1745701"/>
                <a:gd name="connsiteY18" fmla="*/ 1500609 h 1643790"/>
                <a:gd name="connsiteX19" fmla="*/ 295135 w 1745701"/>
                <a:gd name="connsiteY19" fmla="*/ 1496810 h 1643790"/>
                <a:gd name="connsiteX20" fmla="*/ 323822 w 1745701"/>
                <a:gd name="connsiteY20" fmla="*/ 1505001 h 1643790"/>
                <a:gd name="connsiteX21" fmla="*/ 338752 w 1745701"/>
                <a:gd name="connsiteY21" fmla="*/ 1513788 h 1643790"/>
                <a:gd name="connsiteX22" fmla="*/ 345491 w 1745701"/>
                <a:gd name="connsiteY22" fmla="*/ 1520229 h 1643790"/>
                <a:gd name="connsiteX23" fmla="*/ 365689 w 1745701"/>
                <a:gd name="connsiteY23" fmla="*/ 1514663 h 1643790"/>
                <a:gd name="connsiteX24" fmla="*/ 380321 w 1745701"/>
                <a:gd name="connsiteY24" fmla="*/ 1500609 h 1643790"/>
                <a:gd name="connsiteX25" fmla="*/ 392328 w 1745701"/>
                <a:gd name="connsiteY25" fmla="*/ 1491244 h 1643790"/>
                <a:gd name="connsiteX26" fmla="*/ 409025 w 1745701"/>
                <a:gd name="connsiteY26" fmla="*/ 1482755 h 1643790"/>
                <a:gd name="connsiteX27" fmla="*/ 396440 w 1745701"/>
                <a:gd name="connsiteY27" fmla="*/ 1473094 h 1643790"/>
                <a:gd name="connsiteX28" fmla="*/ 393220 w 1745701"/>
                <a:gd name="connsiteY28" fmla="*/ 1463135 h 1643790"/>
                <a:gd name="connsiteX29" fmla="*/ 363360 w 1745701"/>
                <a:gd name="connsiteY29" fmla="*/ 1447611 h 1643790"/>
                <a:gd name="connsiteX30" fmla="*/ 345788 w 1745701"/>
                <a:gd name="connsiteY30" fmla="*/ 1441467 h 1643790"/>
                <a:gd name="connsiteX31" fmla="*/ 337299 w 1745701"/>
                <a:gd name="connsiteY31" fmla="*/ 1433853 h 1643790"/>
                <a:gd name="connsiteX32" fmla="*/ 329983 w 1745701"/>
                <a:gd name="connsiteY32" fmla="*/ 1423317 h 1643790"/>
                <a:gd name="connsiteX33" fmla="*/ 317398 w 1745701"/>
                <a:gd name="connsiteY33" fmla="*/ 1402524 h 1643790"/>
                <a:gd name="connsiteX34" fmla="*/ 299826 w 1745701"/>
                <a:gd name="connsiteY34" fmla="*/ 1390814 h 1643790"/>
                <a:gd name="connsiteX35" fmla="*/ 295730 w 1745701"/>
                <a:gd name="connsiteY35" fmla="*/ 1380278 h 1643790"/>
                <a:gd name="connsiteX36" fmla="*/ 284318 w 1745701"/>
                <a:gd name="connsiteY36" fmla="*/ 1364175 h 1643790"/>
                <a:gd name="connsiteX37" fmla="*/ 272014 w 1745701"/>
                <a:gd name="connsiteY37" fmla="*/ 1355092 h 1643790"/>
                <a:gd name="connsiteX38" fmla="*/ 259132 w 1745701"/>
                <a:gd name="connsiteY38" fmla="*/ 1357734 h 1643790"/>
                <a:gd name="connsiteX39" fmla="*/ 239214 w 1745701"/>
                <a:gd name="connsiteY39" fmla="*/ 1365050 h 1643790"/>
                <a:gd name="connsiteX40" fmla="*/ 212278 w 1745701"/>
                <a:gd name="connsiteY40" fmla="*/ 1355042 h 1643790"/>
                <a:gd name="connsiteX41" fmla="*/ 195300 w 1745701"/>
                <a:gd name="connsiteY41" fmla="*/ 1340954 h 1643790"/>
                <a:gd name="connsiteX42" fmla="*/ 179495 w 1745701"/>
                <a:gd name="connsiteY42" fmla="*/ 1324951 h 1643790"/>
                <a:gd name="connsiteX43" fmla="*/ 161642 w 1745701"/>
                <a:gd name="connsiteY43" fmla="*/ 1318510 h 1643790"/>
                <a:gd name="connsiteX44" fmla="*/ 143491 w 1745701"/>
                <a:gd name="connsiteY44" fmla="*/ 1291276 h 1643790"/>
                <a:gd name="connsiteX45" fmla="*/ 161344 w 1745701"/>
                <a:gd name="connsiteY45" fmla="*/ 1229492 h 1643790"/>
                <a:gd name="connsiteX46" fmla="*/ 198240 w 1745701"/>
                <a:gd name="connsiteY46" fmla="*/ 1180590 h 1643790"/>
                <a:gd name="connsiteX47" fmla="*/ 211419 w 1745701"/>
                <a:gd name="connsiteY47" fmla="*/ 1179120 h 1643790"/>
                <a:gd name="connsiteX48" fmla="*/ 221658 w 1745701"/>
                <a:gd name="connsiteY48" fmla="*/ 1179120 h 1643790"/>
                <a:gd name="connsiteX49" fmla="*/ 232790 w 1745701"/>
                <a:gd name="connsiteY49" fmla="*/ 1186734 h 1643790"/>
                <a:gd name="connsiteX50" fmla="*/ 248314 w 1745701"/>
                <a:gd name="connsiteY50" fmla="*/ 1179120 h 1643790"/>
                <a:gd name="connsiteX51" fmla="*/ 266696 w 1745701"/>
                <a:gd name="connsiteY51" fmla="*/ 1181168 h 1643790"/>
                <a:gd name="connsiteX52" fmla="*/ 277893 w 1745701"/>
                <a:gd name="connsiteY52" fmla="*/ 1188187 h 1643790"/>
                <a:gd name="connsiteX53" fmla="*/ 289900 w 1745701"/>
                <a:gd name="connsiteY53" fmla="*/ 1200491 h 1643790"/>
                <a:gd name="connsiteX54" fmla="*/ 291370 w 1745701"/>
                <a:gd name="connsiteY54" fmla="*/ 1212498 h 1643790"/>
                <a:gd name="connsiteX55" fmla="*/ 300734 w 1745701"/>
                <a:gd name="connsiteY55" fmla="*/ 1219236 h 1643790"/>
                <a:gd name="connsiteX56" fmla="*/ 309223 w 1745701"/>
                <a:gd name="connsiteY56" fmla="*/ 1226850 h 1643790"/>
                <a:gd name="connsiteX57" fmla="*/ 323855 w 1745701"/>
                <a:gd name="connsiteY57" fmla="*/ 1244125 h 1643790"/>
                <a:gd name="connsiteX58" fmla="*/ 327373 w 1745701"/>
                <a:gd name="connsiteY58" fmla="*/ 1259352 h 1643790"/>
                <a:gd name="connsiteX59" fmla="*/ 336457 w 1745701"/>
                <a:gd name="connsiteY59" fmla="*/ 1265793 h 1643790"/>
                <a:gd name="connsiteX60" fmla="*/ 349339 w 1745701"/>
                <a:gd name="connsiteY60" fmla="*/ 1272234 h 1643790"/>
                <a:gd name="connsiteX61" fmla="*/ 346993 w 1745701"/>
                <a:gd name="connsiteY61" fmla="*/ 1280723 h 1643790"/>
                <a:gd name="connsiteX62" fmla="*/ 339083 w 1745701"/>
                <a:gd name="connsiteY62" fmla="*/ 1275454 h 1643790"/>
                <a:gd name="connsiteX63" fmla="*/ 332344 w 1745701"/>
                <a:gd name="connsiteY63" fmla="*/ 1277800 h 1643790"/>
                <a:gd name="connsiteX64" fmla="*/ 339083 w 1745701"/>
                <a:gd name="connsiteY64" fmla="*/ 1285116 h 1643790"/>
                <a:gd name="connsiteX65" fmla="*/ 354310 w 1745701"/>
                <a:gd name="connsiteY65" fmla="*/ 1291557 h 1643790"/>
                <a:gd name="connsiteX66" fmla="*/ 358406 w 1745701"/>
                <a:gd name="connsiteY66" fmla="*/ 1282193 h 1643790"/>
                <a:gd name="connsiteX67" fmla="*/ 373930 w 1745701"/>
                <a:gd name="connsiteY67" fmla="*/ 1262573 h 1643790"/>
                <a:gd name="connsiteX68" fmla="*/ 402914 w 1745701"/>
                <a:gd name="connsiteY68" fmla="*/ 1236511 h 1643790"/>
                <a:gd name="connsiteX69" fmla="*/ 415103 w 1745701"/>
                <a:gd name="connsiteY69" fmla="*/ 1228600 h 1643790"/>
                <a:gd name="connsiteX70" fmla="*/ 487820 w 1745701"/>
                <a:gd name="connsiteY70" fmla="*/ 1177023 h 1643790"/>
                <a:gd name="connsiteX71" fmla="*/ 556045 w 1745701"/>
                <a:gd name="connsiteY71" fmla="*/ 1163893 h 1643790"/>
                <a:gd name="connsiteX72" fmla="*/ 586499 w 1745701"/>
                <a:gd name="connsiteY72" fmla="*/ 1170912 h 1643790"/>
                <a:gd name="connsiteX73" fmla="*/ 621049 w 1745701"/>
                <a:gd name="connsiteY73" fmla="*/ 1189938 h 1643790"/>
                <a:gd name="connsiteX74" fmla="*/ 645343 w 1745701"/>
                <a:gd name="connsiteY74" fmla="*/ 1214232 h 1643790"/>
                <a:gd name="connsiteX75" fmla="*/ 678721 w 1745701"/>
                <a:gd name="connsiteY75" fmla="*/ 1225941 h 1643790"/>
                <a:gd name="connsiteX76" fmla="*/ 701562 w 1745701"/>
                <a:gd name="connsiteY76" fmla="*/ 1240293 h 1643790"/>
                <a:gd name="connsiteX77" fmla="*/ 729671 w 1745701"/>
                <a:gd name="connsiteY77" fmla="*/ 1267527 h 1643790"/>
                <a:gd name="connsiteX78" fmla="*/ 753387 w 1745701"/>
                <a:gd name="connsiteY78" fmla="*/ 1284802 h 1643790"/>
                <a:gd name="connsiteX79" fmla="*/ 773007 w 1745701"/>
                <a:gd name="connsiteY79" fmla="*/ 1292119 h 1643790"/>
                <a:gd name="connsiteX80" fmla="*/ 789704 w 1745701"/>
                <a:gd name="connsiteY80" fmla="*/ 1306751 h 1643790"/>
                <a:gd name="connsiteX81" fmla="*/ 816641 w 1745701"/>
                <a:gd name="connsiteY81" fmla="*/ 1317288 h 1643790"/>
                <a:gd name="connsiteX82" fmla="*/ 829820 w 1745701"/>
                <a:gd name="connsiteY82" fmla="*/ 1328700 h 1643790"/>
                <a:gd name="connsiteX83" fmla="*/ 848565 w 1745701"/>
                <a:gd name="connsiteY83" fmla="*/ 1338362 h 1643790"/>
                <a:gd name="connsiteX84" fmla="*/ 863594 w 1745701"/>
                <a:gd name="connsiteY84" fmla="*/ 1340905 h 1643790"/>
                <a:gd name="connsiteX85" fmla="*/ 869952 w 1745701"/>
                <a:gd name="connsiteY85" fmla="*/ 1348320 h 1643790"/>
                <a:gd name="connsiteX86" fmla="*/ 899531 w 1745701"/>
                <a:gd name="connsiteY86" fmla="*/ 1357404 h 1643790"/>
                <a:gd name="connsiteX87" fmla="*/ 919730 w 1745701"/>
                <a:gd name="connsiteY87" fmla="*/ 1362094 h 1643790"/>
                <a:gd name="connsiteX88" fmla="*/ 929969 w 1745701"/>
                <a:gd name="connsiteY88" fmla="*/ 1370583 h 1643790"/>
                <a:gd name="connsiteX89" fmla="*/ 957203 w 1745701"/>
                <a:gd name="connsiteY89" fmla="*/ 1387561 h 1643790"/>
                <a:gd name="connsiteX90" fmla="*/ 973305 w 1745701"/>
                <a:gd name="connsiteY90" fmla="*/ 1399270 h 1643790"/>
                <a:gd name="connsiteX91" fmla="*/ 982670 w 1745701"/>
                <a:gd name="connsiteY91" fmla="*/ 1416545 h 1643790"/>
                <a:gd name="connsiteX92" fmla="*/ 996146 w 1745701"/>
                <a:gd name="connsiteY92" fmla="*/ 1428849 h 1643790"/>
                <a:gd name="connsiteX93" fmla="*/ 1006105 w 1745701"/>
                <a:gd name="connsiteY93" fmla="*/ 1437338 h 1643790"/>
                <a:gd name="connsiteX94" fmla="*/ 1006154 w 1745701"/>
                <a:gd name="connsiteY94" fmla="*/ 1415092 h 1643790"/>
                <a:gd name="connsiteX95" fmla="*/ 1015766 w 1745701"/>
                <a:gd name="connsiteY95" fmla="*/ 1397817 h 1643790"/>
                <a:gd name="connsiteX96" fmla="*/ 1021910 w 1745701"/>
                <a:gd name="connsiteY96" fmla="*/ 1383762 h 1643790"/>
                <a:gd name="connsiteX97" fmla="*/ 1025428 w 1745701"/>
                <a:gd name="connsiteY97" fmla="*/ 1355950 h 1643790"/>
                <a:gd name="connsiteX98" fmla="*/ 1025428 w 1745701"/>
                <a:gd name="connsiteY98" fmla="*/ 1331937 h 1643790"/>
                <a:gd name="connsiteX99" fmla="*/ 1019862 w 1745701"/>
                <a:gd name="connsiteY99" fmla="*/ 1308799 h 1643790"/>
                <a:gd name="connsiteX100" fmla="*/ 1027707 w 1745701"/>
                <a:gd name="connsiteY100" fmla="*/ 1276594 h 1643790"/>
                <a:gd name="connsiteX101" fmla="*/ 1100375 w 1745701"/>
                <a:gd name="connsiteY101" fmla="*/ 1161234 h 1643790"/>
                <a:gd name="connsiteX102" fmla="*/ 1223926 w 1745701"/>
                <a:gd name="connsiteY102" fmla="*/ 1046172 h 1643790"/>
                <a:gd name="connsiteX103" fmla="*/ 1300937 w 1745701"/>
                <a:gd name="connsiteY103" fmla="*/ 1014264 h 1643790"/>
                <a:gd name="connsiteX104" fmla="*/ 1322308 w 1745701"/>
                <a:gd name="connsiteY104" fmla="*/ 1018657 h 1643790"/>
                <a:gd name="connsiteX105" fmla="*/ 1324653 w 1745701"/>
                <a:gd name="connsiteY105" fmla="*/ 1025973 h 1643790"/>
                <a:gd name="connsiteX106" fmla="*/ 1333439 w 1745701"/>
                <a:gd name="connsiteY106" fmla="*/ 1029772 h 1643790"/>
                <a:gd name="connsiteX107" fmla="*/ 1353357 w 1745701"/>
                <a:gd name="connsiteY107" fmla="*/ 1040012 h 1643790"/>
                <a:gd name="connsiteX108" fmla="*/ 1373274 w 1745701"/>
                <a:gd name="connsiteY108" fmla="*/ 1038839 h 1643790"/>
                <a:gd name="connsiteX109" fmla="*/ 1397288 w 1745701"/>
                <a:gd name="connsiteY109" fmla="*/ 1037666 h 1643790"/>
                <a:gd name="connsiteX110" fmla="*/ 1427148 w 1745701"/>
                <a:gd name="connsiteY110" fmla="*/ 1041762 h 1643790"/>
                <a:gd name="connsiteX111" fmla="*/ 1446173 w 1745701"/>
                <a:gd name="connsiteY111" fmla="*/ 1041762 h 1643790"/>
                <a:gd name="connsiteX112" fmla="*/ 1428023 w 1745701"/>
                <a:gd name="connsiteY112" fmla="*/ 1023909 h 1643790"/>
                <a:gd name="connsiteX113" fmla="*/ 1441780 w 1745701"/>
                <a:gd name="connsiteY113" fmla="*/ 998442 h 1643790"/>
                <a:gd name="connsiteX114" fmla="*/ 1459931 w 1745701"/>
                <a:gd name="connsiteY114" fmla="*/ 994925 h 1643790"/>
                <a:gd name="connsiteX115" fmla="*/ 1461103 w 1745701"/>
                <a:gd name="connsiteY115" fmla="*/ 1001944 h 1643790"/>
                <a:gd name="connsiteX116" fmla="*/ 1462936 w 1745701"/>
                <a:gd name="connsiteY116" fmla="*/ 1010432 h 1643790"/>
                <a:gd name="connsiteX117" fmla="*/ 1468122 w 1745701"/>
                <a:gd name="connsiteY117" fmla="*/ 1015123 h 1643790"/>
                <a:gd name="connsiteX118" fmla="*/ 1473391 w 1745701"/>
                <a:gd name="connsiteY118" fmla="*/ 1020391 h 1643790"/>
                <a:gd name="connsiteX119" fmla="*/ 1482177 w 1745701"/>
                <a:gd name="connsiteY119" fmla="*/ 1022736 h 1643790"/>
                <a:gd name="connsiteX120" fmla="*/ 1492714 w 1745701"/>
                <a:gd name="connsiteY120" fmla="*/ 1021861 h 1643790"/>
                <a:gd name="connsiteX121" fmla="*/ 1507346 w 1745701"/>
                <a:gd name="connsiteY121" fmla="*/ 1020689 h 1643790"/>
                <a:gd name="connsiteX122" fmla="*/ 1517586 w 1745701"/>
                <a:gd name="connsiteY122" fmla="*/ 1014248 h 1643790"/>
                <a:gd name="connsiteX123" fmla="*/ 1520228 w 1745701"/>
                <a:gd name="connsiteY123" fmla="*/ 1005461 h 1643790"/>
                <a:gd name="connsiteX124" fmla="*/ 1535455 w 1745701"/>
                <a:gd name="connsiteY124" fmla="*/ 996378 h 1643790"/>
                <a:gd name="connsiteX125" fmla="*/ 1538098 w 1745701"/>
                <a:gd name="connsiteY125" fmla="*/ 986138 h 1643790"/>
                <a:gd name="connsiteX126" fmla="*/ 1548056 w 1745701"/>
                <a:gd name="connsiteY126" fmla="*/ 989062 h 1643790"/>
                <a:gd name="connsiteX127" fmla="*/ 1555967 w 1745701"/>
                <a:gd name="connsiteY127" fmla="*/ 984669 h 1643790"/>
                <a:gd name="connsiteX128" fmla="*/ 1543961 w 1745701"/>
                <a:gd name="connsiteY128" fmla="*/ 977055 h 1643790"/>
                <a:gd name="connsiteX129" fmla="*/ 1551871 w 1745701"/>
                <a:gd name="connsiteY129" fmla="*/ 958029 h 1643790"/>
                <a:gd name="connsiteX130" fmla="*/ 1571194 w 1745701"/>
                <a:gd name="connsiteY130" fmla="*/ 960077 h 1643790"/>
                <a:gd name="connsiteX131" fmla="*/ 1594333 w 1745701"/>
                <a:gd name="connsiteY131" fmla="*/ 949243 h 1643790"/>
                <a:gd name="connsiteX132" fmla="*/ 1620972 w 1745701"/>
                <a:gd name="connsiteY132" fmla="*/ 944850 h 1643790"/>
                <a:gd name="connsiteX133" fmla="*/ 1651426 w 1745701"/>
                <a:gd name="connsiteY133" fmla="*/ 942505 h 1643790"/>
                <a:gd name="connsiteX134" fmla="*/ 1656397 w 1745701"/>
                <a:gd name="connsiteY134" fmla="*/ 952166 h 1643790"/>
                <a:gd name="connsiteX135" fmla="*/ 1659320 w 1745701"/>
                <a:gd name="connsiteY135" fmla="*/ 943975 h 1643790"/>
                <a:gd name="connsiteX136" fmla="*/ 1666339 w 1745701"/>
                <a:gd name="connsiteY136" fmla="*/ 938409 h 1643790"/>
                <a:gd name="connsiteX137" fmla="*/ 1666406 w 1745701"/>
                <a:gd name="connsiteY137" fmla="*/ 932265 h 1643790"/>
                <a:gd name="connsiteX138" fmla="*/ 1672186 w 1745701"/>
                <a:gd name="connsiteY138" fmla="*/ 925527 h 1643790"/>
                <a:gd name="connsiteX139" fmla="*/ 1676282 w 1745701"/>
                <a:gd name="connsiteY139" fmla="*/ 905329 h 1643790"/>
                <a:gd name="connsiteX140" fmla="*/ 1688586 w 1745701"/>
                <a:gd name="connsiteY140" fmla="*/ 896245 h 1643790"/>
                <a:gd name="connsiteX141" fmla="*/ 1695027 w 1745701"/>
                <a:gd name="connsiteY141" fmla="*/ 890102 h 1643790"/>
                <a:gd name="connsiteX142" fmla="*/ 1707331 w 1745701"/>
                <a:gd name="connsiteY142" fmla="*/ 888632 h 1643790"/>
                <a:gd name="connsiteX143" fmla="*/ 1719337 w 1745701"/>
                <a:gd name="connsiteY143" fmla="*/ 885114 h 1643790"/>
                <a:gd name="connsiteX144" fmla="*/ 1727529 w 1745701"/>
                <a:gd name="connsiteY144" fmla="*/ 882191 h 1643790"/>
                <a:gd name="connsiteX145" fmla="*/ 1739833 w 1745701"/>
                <a:gd name="connsiteY145" fmla="*/ 871456 h 1643790"/>
                <a:gd name="connsiteX146" fmla="*/ 1745696 w 1745701"/>
                <a:gd name="connsiteY146" fmla="*/ 865807 h 1643790"/>
                <a:gd name="connsiteX147" fmla="*/ 1732814 w 1745701"/>
                <a:gd name="connsiteY147" fmla="*/ 860242 h 1643790"/>
                <a:gd name="connsiteX148" fmla="*/ 1726076 w 1745701"/>
                <a:gd name="connsiteY148" fmla="*/ 862290 h 1643790"/>
                <a:gd name="connsiteX149" fmla="*/ 1714069 w 1745701"/>
                <a:gd name="connsiteY149" fmla="*/ 863462 h 1643790"/>
                <a:gd name="connsiteX150" fmla="*/ 1697966 w 1745701"/>
                <a:gd name="connsiteY150" fmla="*/ 861414 h 1643790"/>
                <a:gd name="connsiteX151" fmla="*/ 1688883 w 1745701"/>
                <a:gd name="connsiteY151" fmla="*/ 870201 h 1643790"/>
                <a:gd name="connsiteX152" fmla="*/ 1678049 w 1745701"/>
                <a:gd name="connsiteY152" fmla="*/ 878111 h 1643790"/>
                <a:gd name="connsiteX153" fmla="*/ 1674250 w 1745701"/>
                <a:gd name="connsiteY153" fmla="*/ 887773 h 1643790"/>
                <a:gd name="connsiteX154" fmla="*/ 1666059 w 1745701"/>
                <a:gd name="connsiteY154" fmla="*/ 892744 h 1643790"/>
                <a:gd name="connsiteX155" fmla="*/ 1659320 w 1745701"/>
                <a:gd name="connsiteY155" fmla="*/ 896543 h 1643790"/>
                <a:gd name="connsiteX156" fmla="*/ 1654927 w 1745701"/>
                <a:gd name="connsiteY156" fmla="*/ 907377 h 1643790"/>
                <a:gd name="connsiteX157" fmla="*/ 1636777 w 1745701"/>
                <a:gd name="connsiteY157" fmla="*/ 904156 h 1643790"/>
                <a:gd name="connsiteX158" fmla="*/ 1620972 w 1745701"/>
                <a:gd name="connsiteY158" fmla="*/ 898293 h 1643790"/>
                <a:gd name="connsiteX159" fmla="*/ 1586422 w 1745701"/>
                <a:gd name="connsiteY159" fmla="*/ 853206 h 1643790"/>
                <a:gd name="connsiteX160" fmla="*/ 1577933 w 1745701"/>
                <a:gd name="connsiteY160" fmla="*/ 807822 h 1643790"/>
                <a:gd name="connsiteX161" fmla="*/ 1572070 w 1745701"/>
                <a:gd name="connsiteY161" fmla="*/ 787905 h 1643790"/>
                <a:gd name="connsiteX162" fmla="*/ 1564753 w 1745701"/>
                <a:gd name="connsiteY162" fmla="*/ 776773 h 1643790"/>
                <a:gd name="connsiteX163" fmla="*/ 1566801 w 1745701"/>
                <a:gd name="connsiteY163" fmla="*/ 770332 h 1643790"/>
                <a:gd name="connsiteX164" fmla="*/ 1583499 w 1745701"/>
                <a:gd name="connsiteY164" fmla="*/ 774725 h 1643790"/>
                <a:gd name="connsiteX165" fmla="*/ 1591112 w 1745701"/>
                <a:gd name="connsiteY165" fmla="*/ 779994 h 1643790"/>
                <a:gd name="connsiteX166" fmla="*/ 1602524 w 1745701"/>
                <a:gd name="connsiteY166" fmla="*/ 786137 h 1643790"/>
                <a:gd name="connsiteX167" fmla="*/ 1596661 w 1745701"/>
                <a:gd name="connsiteY167" fmla="*/ 792000 h 1643790"/>
                <a:gd name="connsiteX168" fmla="*/ 1601071 w 1745701"/>
                <a:gd name="connsiteY168" fmla="*/ 797269 h 1643790"/>
                <a:gd name="connsiteX169" fmla="*/ 1612764 w 1745701"/>
                <a:gd name="connsiteY169" fmla="*/ 784684 h 1643790"/>
                <a:gd name="connsiteX170" fmla="*/ 1595786 w 1745701"/>
                <a:gd name="connsiteY170" fmla="*/ 770101 h 1643790"/>
                <a:gd name="connsiteX171" fmla="*/ 1555092 w 1745701"/>
                <a:gd name="connsiteY171" fmla="*/ 759217 h 1643790"/>
                <a:gd name="connsiteX172" fmla="*/ 1545728 w 1745701"/>
                <a:gd name="connsiteY172" fmla="*/ 748086 h 1643790"/>
                <a:gd name="connsiteX173" fmla="*/ 1529625 w 1745701"/>
                <a:gd name="connsiteY173" fmla="*/ 720571 h 1643790"/>
                <a:gd name="connsiteX174" fmla="*/ 1528155 w 1745701"/>
                <a:gd name="connsiteY174" fmla="*/ 698606 h 1643790"/>
                <a:gd name="connsiteX175" fmla="*/ 1536347 w 1745701"/>
                <a:gd name="connsiteY175" fmla="*/ 692165 h 1643790"/>
                <a:gd name="connsiteX176" fmla="*/ 1540146 w 1745701"/>
                <a:gd name="connsiteY176" fmla="*/ 664056 h 1643790"/>
                <a:gd name="connsiteX177" fmla="*/ 1550682 w 1745701"/>
                <a:gd name="connsiteY177" fmla="*/ 639762 h 1643790"/>
                <a:gd name="connsiteX178" fmla="*/ 1573523 w 1745701"/>
                <a:gd name="connsiteY178" fmla="*/ 609605 h 1643790"/>
                <a:gd name="connsiteX179" fmla="*/ 1581434 w 1745701"/>
                <a:gd name="connsiteY179" fmla="*/ 588812 h 1643790"/>
                <a:gd name="connsiteX180" fmla="*/ 1589923 w 1745701"/>
                <a:gd name="connsiteY180" fmla="*/ 562173 h 1643790"/>
                <a:gd name="connsiteX181" fmla="*/ 1607198 w 1745701"/>
                <a:gd name="connsiteY181" fmla="*/ 543725 h 1643790"/>
                <a:gd name="connsiteX182" fmla="*/ 1612169 w 1745701"/>
                <a:gd name="connsiteY182" fmla="*/ 526747 h 1643790"/>
                <a:gd name="connsiteX183" fmla="*/ 1617735 w 1745701"/>
                <a:gd name="connsiteY183" fmla="*/ 511817 h 1643790"/>
                <a:gd name="connsiteX184" fmla="*/ 1612169 w 1745701"/>
                <a:gd name="connsiteY184" fmla="*/ 493964 h 1643790"/>
                <a:gd name="connsiteX185" fmla="*/ 1610699 w 1745701"/>
                <a:gd name="connsiteY185" fmla="*/ 483758 h 1643790"/>
                <a:gd name="connsiteX186" fmla="*/ 1601054 w 1745701"/>
                <a:gd name="connsiteY186" fmla="*/ 485178 h 1643790"/>
                <a:gd name="connsiteX187" fmla="*/ 1595175 w 1745701"/>
                <a:gd name="connsiteY187" fmla="*/ 496012 h 1643790"/>
                <a:gd name="connsiteX188" fmla="*/ 1589312 w 1745701"/>
                <a:gd name="connsiteY188" fmla="*/ 505971 h 1643790"/>
                <a:gd name="connsiteX189" fmla="*/ 1578180 w 1745701"/>
                <a:gd name="connsiteY189" fmla="*/ 518555 h 1643790"/>
                <a:gd name="connsiteX190" fmla="*/ 1566471 w 1745701"/>
                <a:gd name="connsiteY190" fmla="*/ 540224 h 1643790"/>
                <a:gd name="connsiteX191" fmla="*/ 1550369 w 1745701"/>
                <a:gd name="connsiteY191" fmla="*/ 553403 h 1643790"/>
                <a:gd name="connsiteX192" fmla="*/ 1537784 w 1745701"/>
                <a:gd name="connsiteY192" fmla="*/ 563642 h 1643790"/>
                <a:gd name="connsiteX193" fmla="*/ 1526950 w 1745701"/>
                <a:gd name="connsiteY193" fmla="*/ 572726 h 1643790"/>
                <a:gd name="connsiteX194" fmla="*/ 1513771 w 1745701"/>
                <a:gd name="connsiteY194" fmla="*/ 582817 h 1643790"/>
                <a:gd name="connsiteX195" fmla="*/ 1502639 w 1745701"/>
                <a:gd name="connsiteY195" fmla="*/ 594675 h 1643790"/>
                <a:gd name="connsiteX196" fmla="*/ 1493853 w 1745701"/>
                <a:gd name="connsiteY196" fmla="*/ 604336 h 1643790"/>
                <a:gd name="connsiteX197" fmla="*/ 1485661 w 1745701"/>
                <a:gd name="connsiteY197" fmla="*/ 617516 h 1643790"/>
                <a:gd name="connsiteX198" fmla="*/ 1473077 w 1745701"/>
                <a:gd name="connsiteY198" fmla="*/ 627474 h 1643790"/>
                <a:gd name="connsiteX199" fmla="*/ 1462540 w 1745701"/>
                <a:gd name="connsiteY199" fmla="*/ 634791 h 1643790"/>
                <a:gd name="connsiteX200" fmla="*/ 1454051 w 1745701"/>
                <a:gd name="connsiteY200" fmla="*/ 641810 h 1643790"/>
                <a:gd name="connsiteX201" fmla="*/ 1441466 w 1745701"/>
                <a:gd name="connsiteY201" fmla="*/ 650893 h 1643790"/>
                <a:gd name="connsiteX202" fmla="*/ 1366222 w 1745701"/>
                <a:gd name="connsiteY202" fmla="*/ 648548 h 1643790"/>
                <a:gd name="connsiteX203" fmla="*/ 1310599 w 1745701"/>
                <a:gd name="connsiteY203" fmla="*/ 623956 h 1643790"/>
                <a:gd name="connsiteX204" fmla="*/ 1302985 w 1745701"/>
                <a:gd name="connsiteY204" fmla="*/ 610497 h 1643790"/>
                <a:gd name="connsiteX205" fmla="*/ 1298592 w 1745701"/>
                <a:gd name="connsiteY205" fmla="*/ 601413 h 1643790"/>
                <a:gd name="connsiteX206" fmla="*/ 1296247 w 1745701"/>
                <a:gd name="connsiteY206" fmla="*/ 582817 h 1643790"/>
                <a:gd name="connsiteX207" fmla="*/ 1291556 w 1745701"/>
                <a:gd name="connsiteY207" fmla="*/ 574477 h 1643790"/>
                <a:gd name="connsiteX208" fmla="*/ 1277502 w 1745701"/>
                <a:gd name="connsiteY208" fmla="*/ 577400 h 1643790"/>
                <a:gd name="connsiteX209" fmla="*/ 1250565 w 1745701"/>
                <a:gd name="connsiteY209" fmla="*/ 567441 h 1643790"/>
                <a:gd name="connsiteX210" fmla="*/ 1230070 w 1745701"/>
                <a:gd name="connsiteY210" fmla="*/ 565096 h 1643790"/>
                <a:gd name="connsiteX211" fmla="*/ 1105346 w 1745701"/>
                <a:gd name="connsiteY211" fmla="*/ 521181 h 1643790"/>
                <a:gd name="connsiteX212" fmla="*/ 1041811 w 1745701"/>
                <a:gd name="connsiteY212" fmla="*/ 480339 h 1643790"/>
                <a:gd name="connsiteX213" fmla="*/ 1029507 w 1745701"/>
                <a:gd name="connsiteY213" fmla="*/ 467308 h 1643790"/>
                <a:gd name="connsiteX214" fmla="*/ 998475 w 1745701"/>
                <a:gd name="connsiteY214" fmla="*/ 446515 h 1643790"/>
                <a:gd name="connsiteX215" fmla="*/ 987344 w 1745701"/>
                <a:gd name="connsiteY215" fmla="*/ 436276 h 1643790"/>
                <a:gd name="connsiteX216" fmla="*/ 956014 w 1745701"/>
                <a:gd name="connsiteY216" fmla="*/ 412560 h 1643790"/>
                <a:gd name="connsiteX217" fmla="*/ 949276 w 1745701"/>
                <a:gd name="connsiteY217" fmla="*/ 404649 h 1643790"/>
                <a:gd name="connsiteX218" fmla="*/ 942257 w 1745701"/>
                <a:gd name="connsiteY218" fmla="*/ 402007 h 1643790"/>
                <a:gd name="connsiteX219" fmla="*/ 922058 w 1745701"/>
                <a:gd name="connsiteY219" fmla="*/ 380636 h 1643790"/>
                <a:gd name="connsiteX220" fmla="*/ 912100 w 1745701"/>
                <a:gd name="connsiteY220" fmla="*/ 366878 h 1643790"/>
                <a:gd name="connsiteX221" fmla="*/ 898623 w 1745701"/>
                <a:gd name="connsiteY221" fmla="*/ 351948 h 1643790"/>
                <a:gd name="connsiteX222" fmla="*/ 875204 w 1745701"/>
                <a:gd name="connsiteY222" fmla="*/ 332031 h 1643790"/>
                <a:gd name="connsiteX223" fmla="*/ 840357 w 1745701"/>
                <a:gd name="connsiteY223" fmla="*/ 282551 h 1643790"/>
                <a:gd name="connsiteX224" fmla="*/ 827178 w 1745701"/>
                <a:gd name="connsiteY224" fmla="*/ 259710 h 1643790"/>
                <a:gd name="connsiteX225" fmla="*/ 814296 w 1745701"/>
                <a:gd name="connsiteY225" fmla="*/ 242732 h 1643790"/>
                <a:gd name="connsiteX226" fmla="*/ 811950 w 1745701"/>
                <a:gd name="connsiteY226" fmla="*/ 230726 h 1643790"/>
                <a:gd name="connsiteX227" fmla="*/ 800819 w 1745701"/>
                <a:gd name="connsiteY227" fmla="*/ 214326 h 1643790"/>
                <a:gd name="connsiteX228" fmla="*/ 797020 w 1745701"/>
                <a:gd name="connsiteY228" fmla="*/ 202617 h 1643790"/>
                <a:gd name="connsiteX229" fmla="*/ 790877 w 1745701"/>
                <a:gd name="connsiteY229" fmla="*/ 192361 h 1643790"/>
                <a:gd name="connsiteX230" fmla="*/ 781215 w 1745701"/>
                <a:gd name="connsiteY230" fmla="*/ 185044 h 1643790"/>
                <a:gd name="connsiteX231" fmla="*/ 721199 w 1745701"/>
                <a:gd name="connsiteY231" fmla="*/ 112723 h 1643790"/>
                <a:gd name="connsiteX232" fmla="*/ 692792 w 1745701"/>
                <a:gd name="connsiteY232" fmla="*/ 74656 h 1643790"/>
                <a:gd name="connsiteX233" fmla="*/ 657069 w 1745701"/>
                <a:gd name="connsiteY233" fmla="*/ 43029 h 1643790"/>
                <a:gd name="connsiteX234" fmla="*/ 649753 w 1745701"/>
                <a:gd name="connsiteY234" fmla="*/ 27504 h 1643790"/>
                <a:gd name="connsiteX235" fmla="*/ 637168 w 1745701"/>
                <a:gd name="connsiteY235" fmla="*/ 15200 h 1643790"/>
                <a:gd name="connsiteX236" fmla="*/ 629852 w 1745701"/>
                <a:gd name="connsiteY236" fmla="*/ 848 h 1643790"/>
                <a:gd name="connsiteX237" fmla="*/ 615219 w 1745701"/>
                <a:gd name="connsiteY237" fmla="*/ 848 h 1643790"/>
                <a:gd name="connsiteX238" fmla="*/ 607606 w 1745701"/>
                <a:gd name="connsiteY238" fmla="*/ 12261 h 1643790"/>
                <a:gd name="connsiteX239" fmla="*/ 607028 w 1745701"/>
                <a:gd name="connsiteY239" fmla="*/ 27785 h 1643790"/>
                <a:gd name="connsiteX240" fmla="*/ 590331 w 1745701"/>
                <a:gd name="connsiteY240" fmla="*/ 46233 h 1643790"/>
                <a:gd name="connsiteX241" fmla="*/ 572478 w 1745701"/>
                <a:gd name="connsiteY241" fmla="*/ 44763 h 1643790"/>
                <a:gd name="connsiteX242" fmla="*/ 567507 w 1745701"/>
                <a:gd name="connsiteY242" fmla="*/ 49734 h 1643790"/>
                <a:gd name="connsiteX243" fmla="*/ 556375 w 1745701"/>
                <a:gd name="connsiteY243" fmla="*/ 48561 h 1643790"/>
                <a:gd name="connsiteX244" fmla="*/ 545541 w 1745701"/>
                <a:gd name="connsiteY244" fmla="*/ 30989 h 1643790"/>
                <a:gd name="connsiteX245" fmla="*/ 537350 w 1745701"/>
                <a:gd name="connsiteY245" fmla="*/ 42120 h 1643790"/>
                <a:gd name="connsiteX246" fmla="*/ 546136 w 1745701"/>
                <a:gd name="connsiteY246" fmla="*/ 63194 h 1643790"/>
                <a:gd name="connsiteX247" fmla="*/ 537647 w 1745701"/>
                <a:gd name="connsiteY247" fmla="*/ 83987 h 1643790"/>
                <a:gd name="connsiteX248" fmla="*/ 530909 w 1745701"/>
                <a:gd name="connsiteY248" fmla="*/ 98339 h 1643790"/>
                <a:gd name="connsiteX249" fmla="*/ 520074 w 1745701"/>
                <a:gd name="connsiteY249" fmla="*/ 122930 h 1643790"/>
                <a:gd name="connsiteX250" fmla="*/ 527093 w 1745701"/>
                <a:gd name="connsiteY250" fmla="*/ 157480 h 1643790"/>
                <a:gd name="connsiteX251" fmla="*/ 566912 w 1745701"/>
                <a:gd name="connsiteY251" fmla="*/ 252922 h 1643790"/>
                <a:gd name="connsiteX252" fmla="*/ 570430 w 1745701"/>
                <a:gd name="connsiteY252" fmla="*/ 271370 h 1643790"/>
                <a:gd name="connsiteX253" fmla="*/ 584484 w 1745701"/>
                <a:gd name="connsiteY253" fmla="*/ 336655 h 1643790"/>
                <a:gd name="connsiteX254" fmla="*/ 581842 w 1745701"/>
                <a:gd name="connsiteY254" fmla="*/ 391701 h 1643790"/>
                <a:gd name="connsiteX255" fmla="*/ 574823 w 1745701"/>
                <a:gd name="connsiteY255" fmla="*/ 410149 h 1643790"/>
                <a:gd name="connsiteX256" fmla="*/ 567209 w 1745701"/>
                <a:gd name="connsiteY256" fmla="*/ 454063 h 1643790"/>
                <a:gd name="connsiteX257" fmla="*/ 556953 w 1745701"/>
                <a:gd name="connsiteY257" fmla="*/ 468696 h 1643790"/>
                <a:gd name="connsiteX258" fmla="*/ 547589 w 1745701"/>
                <a:gd name="connsiteY258" fmla="*/ 489488 h 1643790"/>
                <a:gd name="connsiteX259" fmla="*/ 542321 w 1745701"/>
                <a:gd name="connsiteY259" fmla="*/ 499447 h 1643790"/>
                <a:gd name="connsiteX260" fmla="*/ 546119 w 1745701"/>
                <a:gd name="connsiteY260" fmla="*/ 551272 h 1643790"/>
                <a:gd name="connsiteX261" fmla="*/ 546416 w 1745701"/>
                <a:gd name="connsiteY261" fmla="*/ 592264 h 1643790"/>
                <a:gd name="connsiteX262" fmla="*/ 541445 w 1745701"/>
                <a:gd name="connsiteY262" fmla="*/ 631504 h 1643790"/>
                <a:gd name="connsiteX263" fmla="*/ 537052 w 1745701"/>
                <a:gd name="connsiteY263" fmla="*/ 644683 h 1643790"/>
                <a:gd name="connsiteX264" fmla="*/ 531784 w 1745701"/>
                <a:gd name="connsiteY264" fmla="*/ 659910 h 1643790"/>
                <a:gd name="connsiteX265" fmla="*/ 520074 w 1745701"/>
                <a:gd name="connsiteY265" fmla="*/ 670447 h 1643790"/>
                <a:gd name="connsiteX266" fmla="*/ 515979 w 1745701"/>
                <a:gd name="connsiteY266" fmla="*/ 676310 h 1643790"/>
                <a:gd name="connsiteX267" fmla="*/ 506317 w 1745701"/>
                <a:gd name="connsiteY267" fmla="*/ 675732 h 1643790"/>
                <a:gd name="connsiteX268" fmla="*/ 496656 w 1745701"/>
                <a:gd name="connsiteY268" fmla="*/ 683461 h 1643790"/>
                <a:gd name="connsiteX269" fmla="*/ 481429 w 1745701"/>
                <a:gd name="connsiteY269" fmla="*/ 683461 h 1643790"/>
                <a:gd name="connsiteX270" fmla="*/ 464451 w 1745701"/>
                <a:gd name="connsiteY270" fmla="*/ 700340 h 1643790"/>
                <a:gd name="connsiteX271" fmla="*/ 457134 w 1745701"/>
                <a:gd name="connsiteY271" fmla="*/ 714973 h 1643790"/>
                <a:gd name="connsiteX272" fmla="*/ 448348 w 1745701"/>
                <a:gd name="connsiteY272" fmla="*/ 732545 h 1643790"/>
                <a:gd name="connsiteX273" fmla="*/ 453914 w 1745701"/>
                <a:gd name="connsiteY273" fmla="*/ 760357 h 1643790"/>
                <a:gd name="connsiteX274" fmla="*/ 462997 w 1745701"/>
                <a:gd name="connsiteY274" fmla="*/ 776459 h 1643790"/>
                <a:gd name="connsiteX275" fmla="*/ 460652 w 1745701"/>
                <a:gd name="connsiteY275" fmla="*/ 788763 h 1643790"/>
                <a:gd name="connsiteX276" fmla="*/ 455962 w 1745701"/>
                <a:gd name="connsiteY276" fmla="*/ 810431 h 1643790"/>
                <a:gd name="connsiteX277" fmla="*/ 472362 w 1745701"/>
                <a:gd name="connsiteY277" fmla="*/ 835320 h 1643790"/>
                <a:gd name="connsiteX278" fmla="*/ 474707 w 1745701"/>
                <a:gd name="connsiteY278" fmla="*/ 855238 h 1643790"/>
                <a:gd name="connsiteX279" fmla="*/ 475582 w 1745701"/>
                <a:gd name="connsiteY279" fmla="*/ 872215 h 1643790"/>
                <a:gd name="connsiteX280" fmla="*/ 472064 w 1745701"/>
                <a:gd name="connsiteY280" fmla="*/ 890366 h 1643790"/>
                <a:gd name="connsiteX281" fmla="*/ 436936 w 1745701"/>
                <a:gd name="connsiteY281" fmla="*/ 936328 h 1643790"/>
                <a:gd name="connsiteX282" fmla="*/ 417316 w 1745701"/>
                <a:gd name="connsiteY282" fmla="*/ 949788 h 1643790"/>
                <a:gd name="connsiteX283" fmla="*/ 393600 w 1745701"/>
                <a:gd name="connsiteY283" fmla="*/ 956526 h 1643790"/>
                <a:gd name="connsiteX284" fmla="*/ 369587 w 1745701"/>
                <a:gd name="connsiteY284" fmla="*/ 945692 h 1643790"/>
                <a:gd name="connsiteX285" fmla="*/ 355829 w 1745701"/>
                <a:gd name="connsiteY285" fmla="*/ 935155 h 1643790"/>
                <a:gd name="connsiteX286" fmla="*/ 360222 w 1745701"/>
                <a:gd name="connsiteY286" fmla="*/ 928136 h 1643790"/>
                <a:gd name="connsiteX287" fmla="*/ 352609 w 1745701"/>
                <a:gd name="connsiteY287" fmla="*/ 920523 h 1643790"/>
                <a:gd name="connsiteX288" fmla="*/ 337084 w 1745701"/>
                <a:gd name="connsiteY288" fmla="*/ 922868 h 1643790"/>
                <a:gd name="connsiteX289" fmla="*/ 320982 w 1745701"/>
                <a:gd name="connsiteY289" fmla="*/ 932530 h 1643790"/>
                <a:gd name="connsiteX290" fmla="*/ 312196 w 1745701"/>
                <a:gd name="connsiteY290" fmla="*/ 930779 h 1643790"/>
                <a:gd name="connsiteX291" fmla="*/ 306630 w 1745701"/>
                <a:gd name="connsiteY291" fmla="*/ 938392 h 1643790"/>
                <a:gd name="connsiteX292" fmla="*/ 289355 w 1745701"/>
                <a:gd name="connsiteY292" fmla="*/ 935172 h 1643790"/>
                <a:gd name="connsiteX293" fmla="*/ 286712 w 1745701"/>
                <a:gd name="connsiteY293" fmla="*/ 926089 h 1643790"/>
                <a:gd name="connsiteX294" fmla="*/ 264466 w 1745701"/>
                <a:gd name="connsiteY294" fmla="*/ 914957 h 1643790"/>
                <a:gd name="connsiteX295" fmla="*/ 248364 w 1745701"/>
                <a:gd name="connsiteY295" fmla="*/ 908516 h 1643790"/>
                <a:gd name="connsiteX296" fmla="*/ 246894 w 1745701"/>
                <a:gd name="connsiteY296" fmla="*/ 899433 h 1643790"/>
                <a:gd name="connsiteX297" fmla="*/ 229041 w 1745701"/>
                <a:gd name="connsiteY297" fmla="*/ 889193 h 1643790"/>
                <a:gd name="connsiteX298" fmla="*/ 215564 w 1745701"/>
                <a:gd name="connsiteY298" fmla="*/ 874214 h 1643790"/>
                <a:gd name="connsiteX299" fmla="*/ 200337 w 1745701"/>
                <a:gd name="connsiteY299" fmla="*/ 869276 h 1643790"/>
                <a:gd name="connsiteX300" fmla="*/ 193599 w 1745701"/>
                <a:gd name="connsiteY300" fmla="*/ 881580 h 1643790"/>
                <a:gd name="connsiteX301" fmla="*/ 172806 w 1745701"/>
                <a:gd name="connsiteY301" fmla="*/ 884503 h 1643790"/>
                <a:gd name="connsiteX302" fmla="*/ 165490 w 1745701"/>
                <a:gd name="connsiteY302" fmla="*/ 894742 h 1643790"/>
                <a:gd name="connsiteX303" fmla="*/ 160519 w 1745701"/>
                <a:gd name="connsiteY303" fmla="*/ 918458 h 1643790"/>
                <a:gd name="connsiteX304" fmla="*/ 159941 w 1745701"/>
                <a:gd name="connsiteY304" fmla="*/ 932513 h 1643790"/>
                <a:gd name="connsiteX305" fmla="*/ 180733 w 1745701"/>
                <a:gd name="connsiteY305" fmla="*/ 954759 h 1643790"/>
                <a:gd name="connsiteX306" fmla="*/ 190098 w 1745701"/>
                <a:gd name="connsiteY306" fmla="*/ 969392 h 1643790"/>
                <a:gd name="connsiteX307" fmla="*/ 201229 w 1745701"/>
                <a:gd name="connsiteY307" fmla="*/ 987245 h 1643790"/>
                <a:gd name="connsiteX308" fmla="*/ 212063 w 1745701"/>
                <a:gd name="connsiteY308" fmla="*/ 1001300 h 1643790"/>
                <a:gd name="connsiteX309" fmla="*/ 218207 w 1745701"/>
                <a:gd name="connsiteY309" fmla="*/ 1011556 h 1643790"/>
                <a:gd name="connsiteX310" fmla="*/ 207373 w 1745701"/>
                <a:gd name="connsiteY310" fmla="*/ 1025610 h 1643790"/>
                <a:gd name="connsiteX311" fmla="*/ 186002 w 1745701"/>
                <a:gd name="connsiteY311" fmla="*/ 1037617 h 1643790"/>
                <a:gd name="connsiteX312" fmla="*/ 173417 w 1745701"/>
                <a:gd name="connsiteY312" fmla="*/ 1057815 h 1643790"/>
                <a:gd name="connsiteX313" fmla="*/ 160832 w 1745701"/>
                <a:gd name="connsiteY313" fmla="*/ 1074215 h 1643790"/>
                <a:gd name="connsiteX314" fmla="*/ 153813 w 1745701"/>
                <a:gd name="connsiteY314" fmla="*/ 1093835 h 1643790"/>
                <a:gd name="connsiteX315" fmla="*/ 150890 w 1745701"/>
                <a:gd name="connsiteY315" fmla="*/ 1104075 h 1643790"/>
                <a:gd name="connsiteX316" fmla="*/ 133615 w 1745701"/>
                <a:gd name="connsiteY316" fmla="*/ 1105545 h 1643790"/>
                <a:gd name="connsiteX317" fmla="*/ 129817 w 1745701"/>
                <a:gd name="connsiteY317" fmla="*/ 1094132 h 1643790"/>
                <a:gd name="connsiteX318" fmla="*/ 118982 w 1745701"/>
                <a:gd name="connsiteY318" fmla="*/ 1084174 h 1643790"/>
                <a:gd name="connsiteX319" fmla="*/ 110196 w 1745701"/>
                <a:gd name="connsiteY319" fmla="*/ 1100573 h 1643790"/>
                <a:gd name="connsiteX320" fmla="*/ 104928 w 1745701"/>
                <a:gd name="connsiteY320" fmla="*/ 1114331 h 1643790"/>
                <a:gd name="connsiteX321" fmla="*/ 87356 w 1745701"/>
                <a:gd name="connsiteY321" fmla="*/ 1124867 h 1643790"/>
                <a:gd name="connsiteX322" fmla="*/ 76819 w 1745701"/>
                <a:gd name="connsiteY322" fmla="*/ 1138625 h 1643790"/>
                <a:gd name="connsiteX323" fmla="*/ 57793 w 1745701"/>
                <a:gd name="connsiteY323" fmla="*/ 1140095 h 1643790"/>
                <a:gd name="connsiteX324" fmla="*/ 33780 w 1745701"/>
                <a:gd name="connsiteY324" fmla="*/ 1145958 h 1643790"/>
                <a:gd name="connsiteX325" fmla="*/ 19725 w 1745701"/>
                <a:gd name="connsiteY325" fmla="*/ 1162655 h 1643790"/>
                <a:gd name="connsiteX326" fmla="*/ 14754 w 1745701"/>
                <a:gd name="connsiteY326" fmla="*/ 1177006 h 1643790"/>
                <a:gd name="connsiteX327" fmla="*/ 20898 w 1745701"/>
                <a:gd name="connsiteY327" fmla="*/ 1204521 h 1643790"/>
                <a:gd name="connsiteX328" fmla="*/ 20320 w 1745701"/>
                <a:gd name="connsiteY328" fmla="*/ 1232333 h 1643790"/>
                <a:gd name="connsiteX329" fmla="*/ 12706 w 1745701"/>
                <a:gd name="connsiteY329" fmla="*/ 1259848 h 1643790"/>
                <a:gd name="connsiteX330" fmla="*/ 1872 w 1745701"/>
                <a:gd name="connsiteY330" fmla="*/ 1275372 h 1643790"/>
                <a:gd name="connsiteX331" fmla="*/ 1872 w 1745701"/>
                <a:gd name="connsiteY331" fmla="*/ 1290896 h 1643790"/>
                <a:gd name="connsiteX332" fmla="*/ 2169 w 1745701"/>
                <a:gd name="connsiteY332" fmla="*/ 1304076 h 1643790"/>
                <a:gd name="connsiteX333" fmla="*/ 5687 w 1745701"/>
                <a:gd name="connsiteY333" fmla="*/ 1316082 h 1643790"/>
                <a:gd name="connsiteX334" fmla="*/ 23259 w 1745701"/>
                <a:gd name="connsiteY334" fmla="*/ 1323101 h 1643790"/>
                <a:gd name="connsiteX335" fmla="*/ 35563 w 1745701"/>
                <a:gd name="connsiteY335" fmla="*/ 1334811 h 1643790"/>
                <a:gd name="connsiteX336" fmla="*/ 47570 w 1745701"/>
                <a:gd name="connsiteY336" fmla="*/ 1357354 h 1643790"/>
                <a:gd name="connsiteX337" fmla="*/ 81526 w 1745701"/>
                <a:gd name="connsiteY337" fmla="*/ 1373457 h 1643790"/>
                <a:gd name="connsiteX338" fmla="*/ 95580 w 1745701"/>
                <a:gd name="connsiteY338" fmla="*/ 1398923 h 1643790"/>
                <a:gd name="connsiteX339" fmla="*/ 99098 w 1745701"/>
                <a:gd name="connsiteY339" fmla="*/ 1406834 h 1643790"/>
                <a:gd name="connsiteX340" fmla="*/ 104366 w 1745701"/>
                <a:gd name="connsiteY340" fmla="*/ 1429378 h 1643790"/>
                <a:gd name="connsiteX341" fmla="*/ 103491 w 1745701"/>
                <a:gd name="connsiteY341" fmla="*/ 1457487 h 1643790"/>
                <a:gd name="connsiteX342" fmla="*/ 101757 w 1745701"/>
                <a:gd name="connsiteY342" fmla="*/ 1469196 h 1643790"/>
                <a:gd name="connsiteX343" fmla="*/ 96472 w 1745701"/>
                <a:gd name="connsiteY343" fmla="*/ 1484423 h 1643790"/>
                <a:gd name="connsiteX344" fmla="*/ 84763 w 1745701"/>
                <a:gd name="connsiteY344" fmla="*/ 1486471 h 1643790"/>
                <a:gd name="connsiteX345" fmla="*/ 82715 w 1745701"/>
                <a:gd name="connsiteY345" fmla="*/ 1503746 h 1643790"/>
                <a:gd name="connsiteX346" fmla="*/ 69535 w 1745701"/>
                <a:gd name="connsiteY346" fmla="*/ 1527760 h 1643790"/>
                <a:gd name="connsiteX347" fmla="*/ 62516 w 1745701"/>
                <a:gd name="connsiteY347" fmla="*/ 1557041 h 1643790"/>
                <a:gd name="connsiteX348" fmla="*/ 62814 w 1745701"/>
                <a:gd name="connsiteY348" fmla="*/ 1585151 h 1643790"/>
                <a:gd name="connsiteX349" fmla="*/ 73648 w 1745701"/>
                <a:gd name="connsiteY349" fmla="*/ 1610617 h 1643790"/>
                <a:gd name="connsiteX350" fmla="*/ 82434 w 1745701"/>
                <a:gd name="connsiteY350" fmla="*/ 1626422 h 1643790"/>
                <a:gd name="connsiteX351" fmla="*/ 96191 w 1745701"/>
                <a:gd name="connsiteY351" fmla="*/ 1630518 h 1643790"/>
                <a:gd name="connsiteX352" fmla="*/ 109949 w 1745701"/>
                <a:gd name="connsiteY352" fmla="*/ 1631096 h 1643790"/>
                <a:gd name="connsiteX353" fmla="*/ 123706 w 1745701"/>
                <a:gd name="connsiteY353" fmla="*/ 1642508 h 164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</a:cxnLst>
              <a:rect l="l" t="t" r="r" b="b"/>
              <a:pathLst>
                <a:path w="1745701" h="1643790">
                  <a:moveTo>
                    <a:pt x="123557" y="1642591"/>
                  </a:moveTo>
                  <a:cubicBezTo>
                    <a:pt x="127587" y="1637273"/>
                    <a:pt x="129123" y="1635572"/>
                    <a:pt x="131468" y="1630006"/>
                  </a:cubicBezTo>
                  <a:cubicBezTo>
                    <a:pt x="133813" y="1624441"/>
                    <a:pt x="137909" y="1615654"/>
                    <a:pt x="140832" y="1611559"/>
                  </a:cubicBezTo>
                  <a:cubicBezTo>
                    <a:pt x="143755" y="1607463"/>
                    <a:pt x="150494" y="1606868"/>
                    <a:pt x="156059" y="1603070"/>
                  </a:cubicBezTo>
                  <a:cubicBezTo>
                    <a:pt x="161625" y="1599271"/>
                    <a:pt x="163673" y="1601319"/>
                    <a:pt x="171287" y="1597801"/>
                  </a:cubicBezTo>
                  <a:cubicBezTo>
                    <a:pt x="178900" y="1594284"/>
                    <a:pt x="192657" y="1592236"/>
                    <a:pt x="191782" y="1584919"/>
                  </a:cubicBezTo>
                  <a:cubicBezTo>
                    <a:pt x="190907" y="1577603"/>
                    <a:pt x="189437" y="1578478"/>
                    <a:pt x="189437" y="1573210"/>
                  </a:cubicBezTo>
                  <a:cubicBezTo>
                    <a:pt x="189437" y="1567941"/>
                    <a:pt x="187174" y="1536909"/>
                    <a:pt x="191815" y="1530749"/>
                  </a:cubicBezTo>
                  <a:cubicBezTo>
                    <a:pt x="196456" y="1524605"/>
                    <a:pt x="207885" y="1526356"/>
                    <a:pt x="214028" y="1524886"/>
                  </a:cubicBezTo>
                  <a:cubicBezTo>
                    <a:pt x="220172" y="1523416"/>
                    <a:pt x="223987" y="1517272"/>
                    <a:pt x="229834" y="1514052"/>
                  </a:cubicBezTo>
                  <a:cubicBezTo>
                    <a:pt x="235696" y="1510831"/>
                    <a:pt x="237447" y="1511409"/>
                    <a:pt x="238620" y="1506736"/>
                  </a:cubicBezTo>
                  <a:cubicBezTo>
                    <a:pt x="239792" y="1502045"/>
                    <a:pt x="242418" y="1483598"/>
                    <a:pt x="247406" y="1480972"/>
                  </a:cubicBezTo>
                  <a:cubicBezTo>
                    <a:pt x="252377" y="1478329"/>
                    <a:pt x="264086" y="1479799"/>
                    <a:pt x="267026" y="1480972"/>
                  </a:cubicBezTo>
                  <a:cubicBezTo>
                    <a:pt x="269949" y="1482144"/>
                    <a:pt x="271716" y="1482722"/>
                    <a:pt x="273764" y="1487413"/>
                  </a:cubicBezTo>
                  <a:cubicBezTo>
                    <a:pt x="275812" y="1492103"/>
                    <a:pt x="276985" y="1497074"/>
                    <a:pt x="273764" y="1497074"/>
                  </a:cubicBezTo>
                  <a:cubicBezTo>
                    <a:pt x="270544" y="1497074"/>
                    <a:pt x="267901" y="1495026"/>
                    <a:pt x="266745" y="1496496"/>
                  </a:cubicBezTo>
                  <a:cubicBezTo>
                    <a:pt x="265573" y="1497966"/>
                    <a:pt x="264697" y="1500014"/>
                    <a:pt x="265573" y="1503234"/>
                  </a:cubicBezTo>
                  <a:cubicBezTo>
                    <a:pt x="266448" y="1506455"/>
                    <a:pt x="267323" y="1512599"/>
                    <a:pt x="270544" y="1509097"/>
                  </a:cubicBezTo>
                  <a:cubicBezTo>
                    <a:pt x="273764" y="1505596"/>
                    <a:pt x="270445" y="1504704"/>
                    <a:pt x="275763" y="1500609"/>
                  </a:cubicBezTo>
                  <a:cubicBezTo>
                    <a:pt x="281081" y="1496513"/>
                    <a:pt x="288116" y="1493870"/>
                    <a:pt x="295135" y="1496810"/>
                  </a:cubicBezTo>
                  <a:cubicBezTo>
                    <a:pt x="302154" y="1499733"/>
                    <a:pt x="314756" y="1501500"/>
                    <a:pt x="323822" y="1505001"/>
                  </a:cubicBezTo>
                  <a:cubicBezTo>
                    <a:pt x="332906" y="1508519"/>
                    <a:pt x="336704" y="1508800"/>
                    <a:pt x="338752" y="1513788"/>
                  </a:cubicBezTo>
                  <a:cubicBezTo>
                    <a:pt x="340800" y="1518759"/>
                    <a:pt x="340503" y="1521104"/>
                    <a:pt x="345491" y="1520229"/>
                  </a:cubicBezTo>
                  <a:cubicBezTo>
                    <a:pt x="350462" y="1519353"/>
                    <a:pt x="357200" y="1519353"/>
                    <a:pt x="365689" y="1514663"/>
                  </a:cubicBezTo>
                  <a:cubicBezTo>
                    <a:pt x="374178" y="1509973"/>
                    <a:pt x="375945" y="1507925"/>
                    <a:pt x="380321" y="1500609"/>
                  </a:cubicBezTo>
                  <a:cubicBezTo>
                    <a:pt x="384715" y="1493292"/>
                    <a:pt x="385590" y="1490650"/>
                    <a:pt x="392328" y="1491244"/>
                  </a:cubicBezTo>
                  <a:cubicBezTo>
                    <a:pt x="399066" y="1491822"/>
                    <a:pt x="413121" y="1488899"/>
                    <a:pt x="409025" y="1482755"/>
                  </a:cubicBezTo>
                  <a:cubicBezTo>
                    <a:pt x="404929" y="1476612"/>
                    <a:pt x="396721" y="1479238"/>
                    <a:pt x="396440" y="1473094"/>
                  </a:cubicBezTo>
                  <a:cubicBezTo>
                    <a:pt x="396143" y="1466950"/>
                    <a:pt x="398488" y="1465777"/>
                    <a:pt x="393220" y="1463135"/>
                  </a:cubicBezTo>
                  <a:cubicBezTo>
                    <a:pt x="387952" y="1460493"/>
                    <a:pt x="375648" y="1449378"/>
                    <a:pt x="363360" y="1447611"/>
                  </a:cubicBezTo>
                  <a:cubicBezTo>
                    <a:pt x="351056" y="1445860"/>
                    <a:pt x="349603" y="1448783"/>
                    <a:pt x="345788" y="1441467"/>
                  </a:cubicBezTo>
                  <a:cubicBezTo>
                    <a:pt x="341989" y="1434151"/>
                    <a:pt x="341098" y="1435026"/>
                    <a:pt x="337299" y="1433853"/>
                  </a:cubicBezTo>
                  <a:cubicBezTo>
                    <a:pt x="333500" y="1432681"/>
                    <a:pt x="334078" y="1426537"/>
                    <a:pt x="329983" y="1423317"/>
                  </a:cubicBezTo>
                  <a:cubicBezTo>
                    <a:pt x="325887" y="1420096"/>
                    <a:pt x="325590" y="1404869"/>
                    <a:pt x="317398" y="1402524"/>
                  </a:cubicBezTo>
                  <a:cubicBezTo>
                    <a:pt x="309206" y="1400179"/>
                    <a:pt x="300701" y="1397553"/>
                    <a:pt x="299826" y="1390814"/>
                  </a:cubicBezTo>
                  <a:cubicBezTo>
                    <a:pt x="298950" y="1384076"/>
                    <a:pt x="301576" y="1384373"/>
                    <a:pt x="295730" y="1380278"/>
                  </a:cubicBezTo>
                  <a:cubicBezTo>
                    <a:pt x="289867" y="1376182"/>
                    <a:pt x="291931" y="1368271"/>
                    <a:pt x="284318" y="1364175"/>
                  </a:cubicBezTo>
                  <a:cubicBezTo>
                    <a:pt x="276704" y="1360079"/>
                    <a:pt x="277001" y="1355686"/>
                    <a:pt x="272014" y="1355092"/>
                  </a:cubicBezTo>
                  <a:cubicBezTo>
                    <a:pt x="267043" y="1354514"/>
                    <a:pt x="263822" y="1358609"/>
                    <a:pt x="259132" y="1357734"/>
                  </a:cubicBezTo>
                  <a:cubicBezTo>
                    <a:pt x="254441" y="1356859"/>
                    <a:pt x="244202" y="1363878"/>
                    <a:pt x="239214" y="1365050"/>
                  </a:cubicBezTo>
                  <a:cubicBezTo>
                    <a:pt x="234243" y="1366223"/>
                    <a:pt x="216374" y="1361417"/>
                    <a:pt x="212278" y="1355042"/>
                  </a:cubicBezTo>
                  <a:cubicBezTo>
                    <a:pt x="208182" y="1348651"/>
                    <a:pt x="204086" y="1350517"/>
                    <a:pt x="195300" y="1340954"/>
                  </a:cubicBezTo>
                  <a:cubicBezTo>
                    <a:pt x="186514" y="1331392"/>
                    <a:pt x="185060" y="1329922"/>
                    <a:pt x="179495" y="1324951"/>
                  </a:cubicBezTo>
                  <a:cubicBezTo>
                    <a:pt x="173929" y="1319980"/>
                    <a:pt x="166315" y="1321731"/>
                    <a:pt x="161642" y="1318510"/>
                  </a:cubicBezTo>
                  <a:cubicBezTo>
                    <a:pt x="156951" y="1315290"/>
                    <a:pt x="142319" y="1301532"/>
                    <a:pt x="143491" y="1291276"/>
                  </a:cubicBezTo>
                  <a:cubicBezTo>
                    <a:pt x="144664" y="1281020"/>
                    <a:pt x="156951" y="1237981"/>
                    <a:pt x="161344" y="1229492"/>
                  </a:cubicBezTo>
                  <a:cubicBezTo>
                    <a:pt x="165737" y="1221003"/>
                    <a:pt x="192971" y="1183530"/>
                    <a:pt x="198240" y="1180590"/>
                  </a:cubicBezTo>
                  <a:cubicBezTo>
                    <a:pt x="203508" y="1177667"/>
                    <a:pt x="205853" y="1181466"/>
                    <a:pt x="211419" y="1179120"/>
                  </a:cubicBezTo>
                  <a:cubicBezTo>
                    <a:pt x="216985" y="1176775"/>
                    <a:pt x="219908" y="1175900"/>
                    <a:pt x="221658" y="1179120"/>
                  </a:cubicBezTo>
                  <a:cubicBezTo>
                    <a:pt x="223409" y="1182341"/>
                    <a:pt x="226630" y="1188782"/>
                    <a:pt x="232790" y="1186734"/>
                  </a:cubicBezTo>
                  <a:cubicBezTo>
                    <a:pt x="238933" y="1184686"/>
                    <a:pt x="239809" y="1179715"/>
                    <a:pt x="248314" y="1179120"/>
                  </a:cubicBezTo>
                  <a:cubicBezTo>
                    <a:pt x="256803" y="1178542"/>
                    <a:pt x="262517" y="1176478"/>
                    <a:pt x="266696" y="1181168"/>
                  </a:cubicBezTo>
                  <a:cubicBezTo>
                    <a:pt x="270874" y="1185859"/>
                    <a:pt x="277018" y="1184092"/>
                    <a:pt x="277893" y="1188187"/>
                  </a:cubicBezTo>
                  <a:cubicBezTo>
                    <a:pt x="278769" y="1192283"/>
                    <a:pt x="291072" y="1196098"/>
                    <a:pt x="289900" y="1200491"/>
                  </a:cubicBezTo>
                  <a:cubicBezTo>
                    <a:pt x="288727" y="1204884"/>
                    <a:pt x="286382" y="1211325"/>
                    <a:pt x="291370" y="1212498"/>
                  </a:cubicBezTo>
                  <a:cubicBezTo>
                    <a:pt x="296341" y="1213671"/>
                    <a:pt x="298686" y="1215421"/>
                    <a:pt x="300734" y="1219236"/>
                  </a:cubicBezTo>
                  <a:cubicBezTo>
                    <a:pt x="302782" y="1223035"/>
                    <a:pt x="303376" y="1224802"/>
                    <a:pt x="309223" y="1226850"/>
                  </a:cubicBezTo>
                  <a:cubicBezTo>
                    <a:pt x="315086" y="1228898"/>
                    <a:pt x="322699" y="1238857"/>
                    <a:pt x="323855" y="1244125"/>
                  </a:cubicBezTo>
                  <a:cubicBezTo>
                    <a:pt x="325028" y="1249393"/>
                    <a:pt x="325903" y="1255537"/>
                    <a:pt x="327373" y="1259352"/>
                  </a:cubicBezTo>
                  <a:cubicBezTo>
                    <a:pt x="328353" y="1261879"/>
                    <a:pt x="331382" y="1264026"/>
                    <a:pt x="336457" y="1265793"/>
                  </a:cubicBezTo>
                  <a:cubicBezTo>
                    <a:pt x="344070" y="1268435"/>
                    <a:pt x="349339" y="1269889"/>
                    <a:pt x="349339" y="1272234"/>
                  </a:cubicBezTo>
                  <a:cubicBezTo>
                    <a:pt x="349339" y="1274579"/>
                    <a:pt x="349917" y="1280426"/>
                    <a:pt x="346993" y="1280723"/>
                  </a:cubicBezTo>
                  <a:cubicBezTo>
                    <a:pt x="344070" y="1281020"/>
                    <a:pt x="342600" y="1276924"/>
                    <a:pt x="339083" y="1275454"/>
                  </a:cubicBezTo>
                  <a:cubicBezTo>
                    <a:pt x="335565" y="1273985"/>
                    <a:pt x="332344" y="1276330"/>
                    <a:pt x="332344" y="1277800"/>
                  </a:cubicBezTo>
                  <a:cubicBezTo>
                    <a:pt x="332344" y="1279270"/>
                    <a:pt x="334690" y="1282193"/>
                    <a:pt x="339083" y="1285116"/>
                  </a:cubicBezTo>
                  <a:cubicBezTo>
                    <a:pt x="343476" y="1288039"/>
                    <a:pt x="352262" y="1294480"/>
                    <a:pt x="354310" y="1291557"/>
                  </a:cubicBezTo>
                  <a:cubicBezTo>
                    <a:pt x="356358" y="1288634"/>
                    <a:pt x="355780" y="1285413"/>
                    <a:pt x="358406" y="1282193"/>
                  </a:cubicBezTo>
                  <a:cubicBezTo>
                    <a:pt x="361048" y="1278972"/>
                    <a:pt x="368942" y="1266966"/>
                    <a:pt x="373930" y="1262573"/>
                  </a:cubicBezTo>
                  <a:cubicBezTo>
                    <a:pt x="378901" y="1258179"/>
                    <a:pt x="395301" y="1239154"/>
                    <a:pt x="402914" y="1236511"/>
                  </a:cubicBezTo>
                  <a:cubicBezTo>
                    <a:pt x="410528" y="1233869"/>
                    <a:pt x="410594" y="1233291"/>
                    <a:pt x="415103" y="1228600"/>
                  </a:cubicBezTo>
                  <a:cubicBezTo>
                    <a:pt x="419611" y="1223910"/>
                    <a:pt x="462056" y="1190731"/>
                    <a:pt x="487820" y="1177023"/>
                  </a:cubicBezTo>
                  <a:cubicBezTo>
                    <a:pt x="513584" y="1163315"/>
                    <a:pt x="539348" y="1162440"/>
                    <a:pt x="556045" y="1163893"/>
                  </a:cubicBezTo>
                  <a:cubicBezTo>
                    <a:pt x="572725" y="1165363"/>
                    <a:pt x="579761" y="1169162"/>
                    <a:pt x="586499" y="1170912"/>
                  </a:cubicBezTo>
                  <a:cubicBezTo>
                    <a:pt x="593237" y="1172663"/>
                    <a:pt x="614906" y="1181746"/>
                    <a:pt x="621049" y="1189938"/>
                  </a:cubicBezTo>
                  <a:cubicBezTo>
                    <a:pt x="627193" y="1198130"/>
                    <a:pt x="640075" y="1209856"/>
                    <a:pt x="645343" y="1214232"/>
                  </a:cubicBezTo>
                  <a:cubicBezTo>
                    <a:pt x="650612" y="1218625"/>
                    <a:pt x="666136" y="1223894"/>
                    <a:pt x="678721" y="1225941"/>
                  </a:cubicBezTo>
                  <a:cubicBezTo>
                    <a:pt x="691306" y="1227989"/>
                    <a:pt x="697747" y="1232960"/>
                    <a:pt x="701562" y="1240293"/>
                  </a:cubicBezTo>
                  <a:cubicBezTo>
                    <a:pt x="705360" y="1247610"/>
                    <a:pt x="719415" y="1259319"/>
                    <a:pt x="729671" y="1267527"/>
                  </a:cubicBezTo>
                  <a:cubicBezTo>
                    <a:pt x="739910" y="1275719"/>
                    <a:pt x="743131" y="1278939"/>
                    <a:pt x="753387" y="1284802"/>
                  </a:cubicBezTo>
                  <a:cubicBezTo>
                    <a:pt x="763626" y="1290665"/>
                    <a:pt x="767739" y="1287147"/>
                    <a:pt x="773007" y="1292119"/>
                  </a:cubicBezTo>
                  <a:cubicBezTo>
                    <a:pt x="778276" y="1297090"/>
                    <a:pt x="782669" y="1306173"/>
                    <a:pt x="789704" y="1306751"/>
                  </a:cubicBezTo>
                  <a:cubicBezTo>
                    <a:pt x="796723" y="1307329"/>
                    <a:pt x="810497" y="1312020"/>
                    <a:pt x="816641" y="1317288"/>
                  </a:cubicBezTo>
                  <a:cubicBezTo>
                    <a:pt x="822784" y="1322556"/>
                    <a:pt x="822206" y="1322854"/>
                    <a:pt x="829820" y="1328700"/>
                  </a:cubicBezTo>
                  <a:cubicBezTo>
                    <a:pt x="837434" y="1334563"/>
                    <a:pt x="838606" y="1337486"/>
                    <a:pt x="848565" y="1338362"/>
                  </a:cubicBezTo>
                  <a:cubicBezTo>
                    <a:pt x="858524" y="1339237"/>
                    <a:pt x="862504" y="1337883"/>
                    <a:pt x="863594" y="1340905"/>
                  </a:cubicBezTo>
                  <a:cubicBezTo>
                    <a:pt x="864684" y="1343927"/>
                    <a:pt x="865559" y="1345397"/>
                    <a:pt x="869952" y="1348320"/>
                  </a:cubicBezTo>
                  <a:cubicBezTo>
                    <a:pt x="874345" y="1351243"/>
                    <a:pt x="891620" y="1357404"/>
                    <a:pt x="899531" y="1357404"/>
                  </a:cubicBezTo>
                  <a:cubicBezTo>
                    <a:pt x="907442" y="1357404"/>
                    <a:pt x="915056" y="1358576"/>
                    <a:pt x="919730" y="1362094"/>
                  </a:cubicBezTo>
                  <a:cubicBezTo>
                    <a:pt x="924420" y="1365612"/>
                    <a:pt x="923528" y="1367363"/>
                    <a:pt x="929969" y="1370583"/>
                  </a:cubicBezTo>
                  <a:cubicBezTo>
                    <a:pt x="936410" y="1373804"/>
                    <a:pt x="950762" y="1384638"/>
                    <a:pt x="957203" y="1387561"/>
                  </a:cubicBezTo>
                  <a:cubicBezTo>
                    <a:pt x="963644" y="1390484"/>
                    <a:pt x="971555" y="1395472"/>
                    <a:pt x="973305" y="1399270"/>
                  </a:cubicBezTo>
                  <a:cubicBezTo>
                    <a:pt x="975056" y="1403069"/>
                    <a:pt x="975948" y="1410104"/>
                    <a:pt x="982670" y="1416545"/>
                  </a:cubicBezTo>
                  <a:cubicBezTo>
                    <a:pt x="989391" y="1422986"/>
                    <a:pt x="991159" y="1423861"/>
                    <a:pt x="996146" y="1428849"/>
                  </a:cubicBezTo>
                  <a:cubicBezTo>
                    <a:pt x="1001117" y="1433820"/>
                    <a:pt x="1006683" y="1445249"/>
                    <a:pt x="1006105" y="1437338"/>
                  </a:cubicBezTo>
                  <a:cubicBezTo>
                    <a:pt x="1005527" y="1429427"/>
                    <a:pt x="1003264" y="1422111"/>
                    <a:pt x="1006154" y="1415092"/>
                  </a:cubicBezTo>
                  <a:cubicBezTo>
                    <a:pt x="1009045" y="1408073"/>
                    <a:pt x="1012265" y="1402507"/>
                    <a:pt x="1015766" y="1397817"/>
                  </a:cubicBezTo>
                  <a:cubicBezTo>
                    <a:pt x="1019284" y="1393126"/>
                    <a:pt x="1023958" y="1392846"/>
                    <a:pt x="1021910" y="1383762"/>
                  </a:cubicBezTo>
                  <a:cubicBezTo>
                    <a:pt x="1019862" y="1374679"/>
                    <a:pt x="1025131" y="1369410"/>
                    <a:pt x="1025428" y="1355950"/>
                  </a:cubicBezTo>
                  <a:cubicBezTo>
                    <a:pt x="1025725" y="1342490"/>
                    <a:pt x="1030399" y="1340145"/>
                    <a:pt x="1025428" y="1331937"/>
                  </a:cubicBezTo>
                  <a:cubicBezTo>
                    <a:pt x="1020457" y="1323745"/>
                    <a:pt x="1016939" y="1315537"/>
                    <a:pt x="1019862" y="1308799"/>
                  </a:cubicBezTo>
                  <a:cubicBezTo>
                    <a:pt x="1022785" y="1302061"/>
                    <a:pt x="1022951" y="1288006"/>
                    <a:pt x="1027707" y="1276594"/>
                  </a:cubicBezTo>
                  <a:cubicBezTo>
                    <a:pt x="1032463" y="1265182"/>
                    <a:pt x="1066122" y="1198130"/>
                    <a:pt x="1100375" y="1161234"/>
                  </a:cubicBezTo>
                  <a:cubicBezTo>
                    <a:pt x="1134628" y="1124339"/>
                    <a:pt x="1193769" y="1063744"/>
                    <a:pt x="1223926" y="1046172"/>
                  </a:cubicBezTo>
                  <a:cubicBezTo>
                    <a:pt x="1254083" y="1028599"/>
                    <a:pt x="1287461" y="1013670"/>
                    <a:pt x="1300937" y="1014264"/>
                  </a:cubicBezTo>
                  <a:cubicBezTo>
                    <a:pt x="1314397" y="1014842"/>
                    <a:pt x="1317337" y="1016015"/>
                    <a:pt x="1322308" y="1018657"/>
                  </a:cubicBezTo>
                  <a:cubicBezTo>
                    <a:pt x="1327279" y="1021300"/>
                    <a:pt x="1326107" y="1023348"/>
                    <a:pt x="1324653" y="1025973"/>
                  </a:cubicBezTo>
                  <a:cubicBezTo>
                    <a:pt x="1323183" y="1028616"/>
                    <a:pt x="1329046" y="1025676"/>
                    <a:pt x="1333439" y="1029772"/>
                  </a:cubicBezTo>
                  <a:cubicBezTo>
                    <a:pt x="1337832" y="1033868"/>
                    <a:pt x="1346899" y="1038558"/>
                    <a:pt x="1353357" y="1040012"/>
                  </a:cubicBezTo>
                  <a:cubicBezTo>
                    <a:pt x="1359798" y="1041481"/>
                    <a:pt x="1367709" y="1040590"/>
                    <a:pt x="1373274" y="1038839"/>
                  </a:cubicBezTo>
                  <a:cubicBezTo>
                    <a:pt x="1378840" y="1037088"/>
                    <a:pt x="1381763" y="1038261"/>
                    <a:pt x="1397288" y="1037666"/>
                  </a:cubicBezTo>
                  <a:cubicBezTo>
                    <a:pt x="1412812" y="1037088"/>
                    <a:pt x="1416611" y="1041762"/>
                    <a:pt x="1427148" y="1041762"/>
                  </a:cubicBezTo>
                  <a:cubicBezTo>
                    <a:pt x="1437684" y="1041762"/>
                    <a:pt x="1449394" y="1045561"/>
                    <a:pt x="1446173" y="1041762"/>
                  </a:cubicBezTo>
                  <a:cubicBezTo>
                    <a:pt x="1442953" y="1037964"/>
                    <a:pt x="1427148" y="1029177"/>
                    <a:pt x="1428023" y="1023909"/>
                  </a:cubicBezTo>
                  <a:cubicBezTo>
                    <a:pt x="1428898" y="1018641"/>
                    <a:pt x="1435042" y="1003413"/>
                    <a:pt x="1441780" y="998442"/>
                  </a:cubicBezTo>
                  <a:cubicBezTo>
                    <a:pt x="1448518" y="993471"/>
                    <a:pt x="1455835" y="992579"/>
                    <a:pt x="1459931" y="994925"/>
                  </a:cubicBezTo>
                  <a:cubicBezTo>
                    <a:pt x="1464026" y="997270"/>
                    <a:pt x="1463448" y="998723"/>
                    <a:pt x="1461103" y="1001944"/>
                  </a:cubicBezTo>
                  <a:cubicBezTo>
                    <a:pt x="1458758" y="1005164"/>
                    <a:pt x="1459501" y="1009557"/>
                    <a:pt x="1462936" y="1010432"/>
                  </a:cubicBezTo>
                  <a:cubicBezTo>
                    <a:pt x="1466372" y="1011308"/>
                    <a:pt x="1467841" y="1012183"/>
                    <a:pt x="1468122" y="1015123"/>
                  </a:cubicBezTo>
                  <a:cubicBezTo>
                    <a:pt x="1468419" y="1018046"/>
                    <a:pt x="1471640" y="1017468"/>
                    <a:pt x="1473391" y="1020391"/>
                  </a:cubicBezTo>
                  <a:cubicBezTo>
                    <a:pt x="1475141" y="1023314"/>
                    <a:pt x="1476611" y="1023034"/>
                    <a:pt x="1482177" y="1022736"/>
                  </a:cubicBezTo>
                  <a:cubicBezTo>
                    <a:pt x="1487742" y="1022439"/>
                    <a:pt x="1490368" y="1020689"/>
                    <a:pt x="1492714" y="1021861"/>
                  </a:cubicBezTo>
                  <a:cubicBezTo>
                    <a:pt x="1495059" y="1023034"/>
                    <a:pt x="1503250" y="1024206"/>
                    <a:pt x="1507346" y="1020689"/>
                  </a:cubicBezTo>
                  <a:cubicBezTo>
                    <a:pt x="1511442" y="1017171"/>
                    <a:pt x="1518477" y="1018343"/>
                    <a:pt x="1517586" y="1014248"/>
                  </a:cubicBezTo>
                  <a:cubicBezTo>
                    <a:pt x="1516710" y="1010152"/>
                    <a:pt x="1515240" y="1006931"/>
                    <a:pt x="1520228" y="1005461"/>
                  </a:cubicBezTo>
                  <a:cubicBezTo>
                    <a:pt x="1525199" y="1003991"/>
                    <a:pt x="1535753" y="1001366"/>
                    <a:pt x="1535455" y="996378"/>
                  </a:cubicBezTo>
                  <a:cubicBezTo>
                    <a:pt x="1535158" y="991407"/>
                    <a:pt x="1532532" y="986716"/>
                    <a:pt x="1538098" y="986138"/>
                  </a:cubicBezTo>
                  <a:cubicBezTo>
                    <a:pt x="1543663" y="985560"/>
                    <a:pt x="1540146" y="989937"/>
                    <a:pt x="1548056" y="989062"/>
                  </a:cubicBezTo>
                  <a:cubicBezTo>
                    <a:pt x="1555967" y="988186"/>
                    <a:pt x="1560641" y="986138"/>
                    <a:pt x="1555967" y="984669"/>
                  </a:cubicBezTo>
                  <a:cubicBezTo>
                    <a:pt x="1551277" y="983199"/>
                    <a:pt x="1544555" y="983793"/>
                    <a:pt x="1543961" y="977055"/>
                  </a:cubicBezTo>
                  <a:cubicBezTo>
                    <a:pt x="1543383" y="970317"/>
                    <a:pt x="1544258" y="959202"/>
                    <a:pt x="1551871" y="958029"/>
                  </a:cubicBezTo>
                  <a:cubicBezTo>
                    <a:pt x="1559485" y="956857"/>
                    <a:pt x="1562408" y="967393"/>
                    <a:pt x="1571194" y="960077"/>
                  </a:cubicBezTo>
                  <a:cubicBezTo>
                    <a:pt x="1579981" y="952761"/>
                    <a:pt x="1581450" y="948946"/>
                    <a:pt x="1594333" y="949243"/>
                  </a:cubicBezTo>
                  <a:cubicBezTo>
                    <a:pt x="1607215" y="949540"/>
                    <a:pt x="1609560" y="947773"/>
                    <a:pt x="1620972" y="944850"/>
                  </a:cubicBezTo>
                  <a:cubicBezTo>
                    <a:pt x="1632384" y="941927"/>
                    <a:pt x="1647330" y="941927"/>
                    <a:pt x="1651426" y="942505"/>
                  </a:cubicBezTo>
                  <a:cubicBezTo>
                    <a:pt x="1655522" y="943083"/>
                    <a:pt x="1652599" y="953917"/>
                    <a:pt x="1656397" y="952166"/>
                  </a:cubicBezTo>
                  <a:cubicBezTo>
                    <a:pt x="1660196" y="950416"/>
                    <a:pt x="1654647" y="946303"/>
                    <a:pt x="1659320" y="943975"/>
                  </a:cubicBezTo>
                  <a:cubicBezTo>
                    <a:pt x="1664011" y="941630"/>
                    <a:pt x="1666934" y="941927"/>
                    <a:pt x="1666339" y="938409"/>
                  </a:cubicBezTo>
                  <a:cubicBezTo>
                    <a:pt x="1665761" y="934891"/>
                    <a:pt x="1663268" y="934611"/>
                    <a:pt x="1666406" y="932265"/>
                  </a:cubicBezTo>
                  <a:cubicBezTo>
                    <a:pt x="1669560" y="929920"/>
                    <a:pt x="1671013" y="930795"/>
                    <a:pt x="1672186" y="925527"/>
                  </a:cubicBezTo>
                  <a:cubicBezTo>
                    <a:pt x="1673358" y="920259"/>
                    <a:pt x="1668090" y="908252"/>
                    <a:pt x="1676282" y="905329"/>
                  </a:cubicBezTo>
                  <a:cubicBezTo>
                    <a:pt x="1684473" y="902406"/>
                    <a:pt x="1685365" y="901530"/>
                    <a:pt x="1688586" y="896245"/>
                  </a:cubicBezTo>
                  <a:cubicBezTo>
                    <a:pt x="1691806" y="890960"/>
                    <a:pt x="1686538" y="890102"/>
                    <a:pt x="1695027" y="890102"/>
                  </a:cubicBezTo>
                  <a:cubicBezTo>
                    <a:pt x="1703516" y="890102"/>
                    <a:pt x="1704985" y="891852"/>
                    <a:pt x="1707331" y="888632"/>
                  </a:cubicBezTo>
                  <a:cubicBezTo>
                    <a:pt x="1709676" y="885411"/>
                    <a:pt x="1714350" y="883661"/>
                    <a:pt x="1719337" y="885114"/>
                  </a:cubicBezTo>
                  <a:cubicBezTo>
                    <a:pt x="1724308" y="886584"/>
                    <a:pt x="1722558" y="882191"/>
                    <a:pt x="1727529" y="882191"/>
                  </a:cubicBezTo>
                  <a:cubicBezTo>
                    <a:pt x="1732500" y="882191"/>
                    <a:pt x="1735720" y="872414"/>
                    <a:pt x="1739833" y="871456"/>
                  </a:cubicBezTo>
                  <a:cubicBezTo>
                    <a:pt x="1743929" y="870481"/>
                    <a:pt x="1745398" y="870481"/>
                    <a:pt x="1745696" y="865807"/>
                  </a:cubicBezTo>
                  <a:cubicBezTo>
                    <a:pt x="1745993" y="861117"/>
                    <a:pt x="1734284" y="863760"/>
                    <a:pt x="1732814" y="860242"/>
                  </a:cubicBezTo>
                  <a:cubicBezTo>
                    <a:pt x="1731344" y="856724"/>
                    <a:pt x="1730469" y="860539"/>
                    <a:pt x="1726076" y="862290"/>
                  </a:cubicBezTo>
                  <a:cubicBezTo>
                    <a:pt x="1721682" y="864040"/>
                    <a:pt x="1719635" y="865213"/>
                    <a:pt x="1714069" y="863462"/>
                  </a:cubicBezTo>
                  <a:cubicBezTo>
                    <a:pt x="1708503" y="861712"/>
                    <a:pt x="1703532" y="858491"/>
                    <a:pt x="1697966" y="861414"/>
                  </a:cubicBezTo>
                  <a:cubicBezTo>
                    <a:pt x="1692401" y="864338"/>
                    <a:pt x="1692995" y="868731"/>
                    <a:pt x="1688883" y="870201"/>
                  </a:cubicBezTo>
                  <a:cubicBezTo>
                    <a:pt x="1684787" y="871670"/>
                    <a:pt x="1682442" y="876642"/>
                    <a:pt x="1678049" y="878111"/>
                  </a:cubicBezTo>
                  <a:cubicBezTo>
                    <a:pt x="1673656" y="879581"/>
                    <a:pt x="1678346" y="886898"/>
                    <a:pt x="1674250" y="887773"/>
                  </a:cubicBezTo>
                  <a:cubicBezTo>
                    <a:pt x="1670155" y="888648"/>
                    <a:pt x="1668685" y="893041"/>
                    <a:pt x="1666059" y="892744"/>
                  </a:cubicBezTo>
                  <a:cubicBezTo>
                    <a:pt x="1663416" y="892447"/>
                    <a:pt x="1660493" y="893619"/>
                    <a:pt x="1659320" y="896543"/>
                  </a:cubicBezTo>
                  <a:cubicBezTo>
                    <a:pt x="1658148" y="899466"/>
                    <a:pt x="1658445" y="908252"/>
                    <a:pt x="1654927" y="907377"/>
                  </a:cubicBezTo>
                  <a:cubicBezTo>
                    <a:pt x="1651410" y="906501"/>
                    <a:pt x="1640295" y="908549"/>
                    <a:pt x="1636777" y="904156"/>
                  </a:cubicBezTo>
                  <a:cubicBezTo>
                    <a:pt x="1633259" y="899763"/>
                    <a:pt x="1622425" y="903578"/>
                    <a:pt x="1620972" y="898293"/>
                  </a:cubicBezTo>
                  <a:cubicBezTo>
                    <a:pt x="1619502" y="893025"/>
                    <a:pt x="1590237" y="883066"/>
                    <a:pt x="1586422" y="853206"/>
                  </a:cubicBezTo>
                  <a:cubicBezTo>
                    <a:pt x="1582623" y="823347"/>
                    <a:pt x="1581731" y="817483"/>
                    <a:pt x="1577933" y="807822"/>
                  </a:cubicBezTo>
                  <a:cubicBezTo>
                    <a:pt x="1574134" y="798161"/>
                    <a:pt x="1574415" y="793767"/>
                    <a:pt x="1572070" y="787905"/>
                  </a:cubicBezTo>
                  <a:cubicBezTo>
                    <a:pt x="1569725" y="782042"/>
                    <a:pt x="1563878" y="781166"/>
                    <a:pt x="1564753" y="776773"/>
                  </a:cubicBezTo>
                  <a:cubicBezTo>
                    <a:pt x="1565629" y="772380"/>
                    <a:pt x="1562706" y="769160"/>
                    <a:pt x="1566801" y="770332"/>
                  </a:cubicBezTo>
                  <a:cubicBezTo>
                    <a:pt x="1570897" y="771505"/>
                    <a:pt x="1580559" y="771802"/>
                    <a:pt x="1583499" y="774725"/>
                  </a:cubicBezTo>
                  <a:cubicBezTo>
                    <a:pt x="1586422" y="777648"/>
                    <a:pt x="1586141" y="779416"/>
                    <a:pt x="1591112" y="779994"/>
                  </a:cubicBezTo>
                  <a:cubicBezTo>
                    <a:pt x="1596083" y="780572"/>
                    <a:pt x="1603416" y="782636"/>
                    <a:pt x="1602524" y="786137"/>
                  </a:cubicBezTo>
                  <a:cubicBezTo>
                    <a:pt x="1601649" y="789655"/>
                    <a:pt x="1601054" y="791406"/>
                    <a:pt x="1596661" y="792000"/>
                  </a:cubicBezTo>
                  <a:cubicBezTo>
                    <a:pt x="1592268" y="792578"/>
                    <a:pt x="1595835" y="798441"/>
                    <a:pt x="1601071" y="797269"/>
                  </a:cubicBezTo>
                  <a:cubicBezTo>
                    <a:pt x="1606323" y="796096"/>
                    <a:pt x="1615984" y="792000"/>
                    <a:pt x="1612764" y="784684"/>
                  </a:cubicBezTo>
                  <a:cubicBezTo>
                    <a:pt x="1609543" y="777368"/>
                    <a:pt x="1603399" y="773652"/>
                    <a:pt x="1595786" y="770101"/>
                  </a:cubicBezTo>
                  <a:cubicBezTo>
                    <a:pt x="1588172" y="766534"/>
                    <a:pt x="1561236" y="762735"/>
                    <a:pt x="1555092" y="759217"/>
                  </a:cubicBezTo>
                  <a:cubicBezTo>
                    <a:pt x="1548948" y="755700"/>
                    <a:pt x="1548354" y="753652"/>
                    <a:pt x="1545728" y="748086"/>
                  </a:cubicBezTo>
                  <a:cubicBezTo>
                    <a:pt x="1543085" y="742520"/>
                    <a:pt x="1531095" y="730233"/>
                    <a:pt x="1529625" y="720571"/>
                  </a:cubicBezTo>
                  <a:cubicBezTo>
                    <a:pt x="1528155" y="710910"/>
                    <a:pt x="1526983" y="702718"/>
                    <a:pt x="1528155" y="698606"/>
                  </a:cubicBezTo>
                  <a:cubicBezTo>
                    <a:pt x="1529328" y="694510"/>
                    <a:pt x="1534299" y="696261"/>
                    <a:pt x="1536347" y="692165"/>
                  </a:cubicBezTo>
                  <a:cubicBezTo>
                    <a:pt x="1538395" y="688069"/>
                    <a:pt x="1537817" y="673717"/>
                    <a:pt x="1540146" y="664056"/>
                  </a:cubicBezTo>
                  <a:cubicBezTo>
                    <a:pt x="1542491" y="654394"/>
                    <a:pt x="1548635" y="646483"/>
                    <a:pt x="1550682" y="639762"/>
                  </a:cubicBezTo>
                  <a:cubicBezTo>
                    <a:pt x="1552730" y="633023"/>
                    <a:pt x="1567958" y="615468"/>
                    <a:pt x="1573523" y="609605"/>
                  </a:cubicBezTo>
                  <a:cubicBezTo>
                    <a:pt x="1579089" y="603742"/>
                    <a:pt x="1581434" y="598193"/>
                    <a:pt x="1581434" y="588812"/>
                  </a:cubicBezTo>
                  <a:cubicBezTo>
                    <a:pt x="1581434" y="579431"/>
                    <a:pt x="1583482" y="567738"/>
                    <a:pt x="1589923" y="562173"/>
                  </a:cubicBezTo>
                  <a:cubicBezTo>
                    <a:pt x="1596364" y="556607"/>
                    <a:pt x="1603977" y="549588"/>
                    <a:pt x="1607198" y="543725"/>
                  </a:cubicBezTo>
                  <a:cubicBezTo>
                    <a:pt x="1610418" y="537862"/>
                    <a:pt x="1610716" y="532594"/>
                    <a:pt x="1612169" y="526747"/>
                  </a:cubicBezTo>
                  <a:cubicBezTo>
                    <a:pt x="1613639" y="520884"/>
                    <a:pt x="1620955" y="522354"/>
                    <a:pt x="1617735" y="511817"/>
                  </a:cubicBezTo>
                  <a:cubicBezTo>
                    <a:pt x="1614514" y="501280"/>
                    <a:pt x="1611294" y="500983"/>
                    <a:pt x="1612169" y="493964"/>
                  </a:cubicBezTo>
                  <a:cubicBezTo>
                    <a:pt x="1613044" y="486945"/>
                    <a:pt x="1614514" y="488778"/>
                    <a:pt x="1610699" y="483758"/>
                  </a:cubicBezTo>
                  <a:cubicBezTo>
                    <a:pt x="1606901" y="478737"/>
                    <a:pt x="1602557" y="479315"/>
                    <a:pt x="1601054" y="485178"/>
                  </a:cubicBezTo>
                  <a:cubicBezTo>
                    <a:pt x="1599568" y="491041"/>
                    <a:pt x="1597817" y="494261"/>
                    <a:pt x="1595175" y="496012"/>
                  </a:cubicBezTo>
                  <a:cubicBezTo>
                    <a:pt x="1592532" y="497763"/>
                    <a:pt x="1595175" y="503626"/>
                    <a:pt x="1589312" y="505971"/>
                  </a:cubicBezTo>
                  <a:cubicBezTo>
                    <a:pt x="1583449" y="508316"/>
                    <a:pt x="1582871" y="512412"/>
                    <a:pt x="1578180" y="518555"/>
                  </a:cubicBezTo>
                  <a:cubicBezTo>
                    <a:pt x="1573490" y="524699"/>
                    <a:pt x="1572615" y="536706"/>
                    <a:pt x="1566471" y="540224"/>
                  </a:cubicBezTo>
                  <a:cubicBezTo>
                    <a:pt x="1560327" y="543741"/>
                    <a:pt x="1555934" y="549010"/>
                    <a:pt x="1550369" y="553403"/>
                  </a:cubicBezTo>
                  <a:cubicBezTo>
                    <a:pt x="1544803" y="557796"/>
                    <a:pt x="1543928" y="561314"/>
                    <a:pt x="1537784" y="563642"/>
                  </a:cubicBezTo>
                  <a:cubicBezTo>
                    <a:pt x="1531640" y="565988"/>
                    <a:pt x="1531921" y="569786"/>
                    <a:pt x="1526950" y="572726"/>
                  </a:cubicBezTo>
                  <a:cubicBezTo>
                    <a:pt x="1521979" y="575649"/>
                    <a:pt x="1515538" y="577994"/>
                    <a:pt x="1513771" y="582817"/>
                  </a:cubicBezTo>
                  <a:cubicBezTo>
                    <a:pt x="1512020" y="587656"/>
                    <a:pt x="1509080" y="591752"/>
                    <a:pt x="1502639" y="594675"/>
                  </a:cubicBezTo>
                  <a:cubicBezTo>
                    <a:pt x="1496198" y="597598"/>
                    <a:pt x="1497371" y="602288"/>
                    <a:pt x="1493853" y="604336"/>
                  </a:cubicBezTo>
                  <a:cubicBezTo>
                    <a:pt x="1490335" y="606384"/>
                    <a:pt x="1491211" y="611653"/>
                    <a:pt x="1485661" y="617516"/>
                  </a:cubicBezTo>
                  <a:cubicBezTo>
                    <a:pt x="1480096" y="623378"/>
                    <a:pt x="1478642" y="625707"/>
                    <a:pt x="1473077" y="627474"/>
                  </a:cubicBezTo>
                  <a:cubicBezTo>
                    <a:pt x="1467511" y="629225"/>
                    <a:pt x="1465166" y="629522"/>
                    <a:pt x="1462540" y="634791"/>
                  </a:cubicBezTo>
                  <a:cubicBezTo>
                    <a:pt x="1459897" y="640059"/>
                    <a:pt x="1457272" y="640654"/>
                    <a:pt x="1454051" y="641810"/>
                  </a:cubicBezTo>
                  <a:cubicBezTo>
                    <a:pt x="1450831" y="642982"/>
                    <a:pt x="1450533" y="651174"/>
                    <a:pt x="1441466" y="650893"/>
                  </a:cubicBezTo>
                  <a:cubicBezTo>
                    <a:pt x="1432383" y="650596"/>
                    <a:pt x="1390517" y="653816"/>
                    <a:pt x="1366222" y="648548"/>
                  </a:cubicBezTo>
                  <a:cubicBezTo>
                    <a:pt x="1341928" y="643279"/>
                    <a:pt x="1312052" y="630100"/>
                    <a:pt x="1310599" y="623956"/>
                  </a:cubicBezTo>
                  <a:cubicBezTo>
                    <a:pt x="1309129" y="617813"/>
                    <a:pt x="1305908" y="613998"/>
                    <a:pt x="1302985" y="610497"/>
                  </a:cubicBezTo>
                  <a:cubicBezTo>
                    <a:pt x="1300062" y="606979"/>
                    <a:pt x="1298592" y="605228"/>
                    <a:pt x="1298592" y="601413"/>
                  </a:cubicBezTo>
                  <a:cubicBezTo>
                    <a:pt x="1298592" y="597598"/>
                    <a:pt x="1296841" y="589687"/>
                    <a:pt x="1296247" y="582817"/>
                  </a:cubicBezTo>
                  <a:cubicBezTo>
                    <a:pt x="1295669" y="575946"/>
                    <a:pt x="1294496" y="572726"/>
                    <a:pt x="1291556" y="574477"/>
                  </a:cubicBezTo>
                  <a:cubicBezTo>
                    <a:pt x="1288633" y="576227"/>
                    <a:pt x="1283365" y="580339"/>
                    <a:pt x="1277502" y="577400"/>
                  </a:cubicBezTo>
                  <a:cubicBezTo>
                    <a:pt x="1271639" y="574477"/>
                    <a:pt x="1255536" y="571834"/>
                    <a:pt x="1250565" y="567441"/>
                  </a:cubicBezTo>
                  <a:cubicBezTo>
                    <a:pt x="1245594" y="563048"/>
                    <a:pt x="1241482" y="570083"/>
                    <a:pt x="1230070" y="565096"/>
                  </a:cubicBezTo>
                  <a:cubicBezTo>
                    <a:pt x="1218658" y="560125"/>
                    <a:pt x="1162720" y="553089"/>
                    <a:pt x="1105346" y="521181"/>
                  </a:cubicBezTo>
                  <a:cubicBezTo>
                    <a:pt x="1047955" y="489274"/>
                    <a:pt x="1042984" y="485178"/>
                    <a:pt x="1041811" y="480339"/>
                  </a:cubicBezTo>
                  <a:cubicBezTo>
                    <a:pt x="1040639" y="475500"/>
                    <a:pt x="1035667" y="471982"/>
                    <a:pt x="1029507" y="467308"/>
                  </a:cubicBezTo>
                  <a:cubicBezTo>
                    <a:pt x="1023364" y="462618"/>
                    <a:pt x="1003446" y="453254"/>
                    <a:pt x="998475" y="446515"/>
                  </a:cubicBezTo>
                  <a:cubicBezTo>
                    <a:pt x="993504" y="439777"/>
                    <a:pt x="994379" y="439777"/>
                    <a:pt x="987344" y="436276"/>
                  </a:cubicBezTo>
                  <a:cubicBezTo>
                    <a:pt x="980308" y="432775"/>
                    <a:pt x="959829" y="416078"/>
                    <a:pt x="956014" y="412560"/>
                  </a:cubicBezTo>
                  <a:cubicBezTo>
                    <a:pt x="952215" y="409042"/>
                    <a:pt x="953091" y="404946"/>
                    <a:pt x="949276" y="404649"/>
                  </a:cubicBezTo>
                  <a:cubicBezTo>
                    <a:pt x="945477" y="404352"/>
                    <a:pt x="947228" y="406119"/>
                    <a:pt x="942257" y="402007"/>
                  </a:cubicBezTo>
                  <a:cubicBezTo>
                    <a:pt x="937286" y="397911"/>
                    <a:pt x="925857" y="389422"/>
                    <a:pt x="922058" y="380636"/>
                  </a:cubicBezTo>
                  <a:cubicBezTo>
                    <a:pt x="918260" y="371850"/>
                    <a:pt x="917368" y="373897"/>
                    <a:pt x="912100" y="366878"/>
                  </a:cubicBezTo>
                  <a:cubicBezTo>
                    <a:pt x="906831" y="359859"/>
                    <a:pt x="906237" y="356920"/>
                    <a:pt x="898623" y="351948"/>
                  </a:cubicBezTo>
                  <a:cubicBezTo>
                    <a:pt x="891009" y="346977"/>
                    <a:pt x="878425" y="336424"/>
                    <a:pt x="875204" y="332031"/>
                  </a:cubicBezTo>
                  <a:cubicBezTo>
                    <a:pt x="871984" y="327638"/>
                    <a:pt x="850910" y="294558"/>
                    <a:pt x="840357" y="282551"/>
                  </a:cubicBezTo>
                  <a:cubicBezTo>
                    <a:pt x="829820" y="270544"/>
                    <a:pt x="833338" y="264103"/>
                    <a:pt x="827178" y="259710"/>
                  </a:cubicBezTo>
                  <a:cubicBezTo>
                    <a:pt x="821034" y="255317"/>
                    <a:pt x="814593" y="247406"/>
                    <a:pt x="814296" y="242732"/>
                  </a:cubicBezTo>
                  <a:cubicBezTo>
                    <a:pt x="813998" y="238042"/>
                    <a:pt x="814296" y="236291"/>
                    <a:pt x="811950" y="230726"/>
                  </a:cubicBezTo>
                  <a:cubicBezTo>
                    <a:pt x="809605" y="225160"/>
                    <a:pt x="801992" y="221362"/>
                    <a:pt x="800819" y="214326"/>
                  </a:cubicBezTo>
                  <a:cubicBezTo>
                    <a:pt x="799646" y="207307"/>
                    <a:pt x="800819" y="204962"/>
                    <a:pt x="797020" y="202617"/>
                  </a:cubicBezTo>
                  <a:cubicBezTo>
                    <a:pt x="793222" y="200271"/>
                    <a:pt x="791455" y="196473"/>
                    <a:pt x="790877" y="192361"/>
                  </a:cubicBezTo>
                  <a:cubicBezTo>
                    <a:pt x="790299" y="188265"/>
                    <a:pt x="784733" y="188265"/>
                    <a:pt x="781215" y="185044"/>
                  </a:cubicBezTo>
                  <a:cubicBezTo>
                    <a:pt x="777698" y="181824"/>
                    <a:pt x="734956" y="129701"/>
                    <a:pt x="721199" y="112723"/>
                  </a:cubicBezTo>
                  <a:cubicBezTo>
                    <a:pt x="707441" y="95746"/>
                    <a:pt x="696904" y="80816"/>
                    <a:pt x="692792" y="74656"/>
                  </a:cubicBezTo>
                  <a:cubicBezTo>
                    <a:pt x="688696" y="68512"/>
                    <a:pt x="661165" y="52409"/>
                    <a:pt x="657069" y="43029"/>
                  </a:cubicBezTo>
                  <a:cubicBezTo>
                    <a:pt x="652974" y="33664"/>
                    <a:pt x="654724" y="31319"/>
                    <a:pt x="649753" y="27504"/>
                  </a:cubicBezTo>
                  <a:cubicBezTo>
                    <a:pt x="644782" y="23706"/>
                    <a:pt x="639514" y="21360"/>
                    <a:pt x="637168" y="15200"/>
                  </a:cubicBezTo>
                  <a:cubicBezTo>
                    <a:pt x="634823" y="9057"/>
                    <a:pt x="631025" y="1146"/>
                    <a:pt x="629852" y="848"/>
                  </a:cubicBezTo>
                  <a:cubicBezTo>
                    <a:pt x="628679" y="551"/>
                    <a:pt x="617845" y="-902"/>
                    <a:pt x="615219" y="848"/>
                  </a:cubicBezTo>
                  <a:cubicBezTo>
                    <a:pt x="612577" y="2599"/>
                    <a:pt x="609654" y="6992"/>
                    <a:pt x="607606" y="12261"/>
                  </a:cubicBezTo>
                  <a:cubicBezTo>
                    <a:pt x="605558" y="17529"/>
                    <a:pt x="610529" y="23095"/>
                    <a:pt x="607028" y="27785"/>
                  </a:cubicBezTo>
                  <a:cubicBezTo>
                    <a:pt x="603510" y="32475"/>
                    <a:pt x="598539" y="45060"/>
                    <a:pt x="590331" y="46233"/>
                  </a:cubicBezTo>
                  <a:cubicBezTo>
                    <a:pt x="582139" y="47405"/>
                    <a:pt x="575401" y="46233"/>
                    <a:pt x="572478" y="44763"/>
                  </a:cubicBezTo>
                  <a:cubicBezTo>
                    <a:pt x="569554" y="43293"/>
                    <a:pt x="571900" y="48561"/>
                    <a:pt x="567507" y="49734"/>
                  </a:cubicBezTo>
                  <a:cubicBezTo>
                    <a:pt x="563113" y="50906"/>
                    <a:pt x="559893" y="55878"/>
                    <a:pt x="556375" y="48561"/>
                  </a:cubicBezTo>
                  <a:cubicBezTo>
                    <a:pt x="552857" y="41245"/>
                    <a:pt x="548762" y="32459"/>
                    <a:pt x="545541" y="30989"/>
                  </a:cubicBezTo>
                  <a:cubicBezTo>
                    <a:pt x="542321" y="29519"/>
                    <a:pt x="537630" y="36257"/>
                    <a:pt x="537350" y="42120"/>
                  </a:cubicBezTo>
                  <a:cubicBezTo>
                    <a:pt x="537052" y="47983"/>
                    <a:pt x="549356" y="56175"/>
                    <a:pt x="546136" y="63194"/>
                  </a:cubicBezTo>
                  <a:cubicBezTo>
                    <a:pt x="542915" y="70213"/>
                    <a:pt x="544666" y="78718"/>
                    <a:pt x="537647" y="83987"/>
                  </a:cubicBezTo>
                  <a:cubicBezTo>
                    <a:pt x="530628" y="89255"/>
                    <a:pt x="537350" y="91006"/>
                    <a:pt x="530909" y="98339"/>
                  </a:cubicBezTo>
                  <a:cubicBezTo>
                    <a:pt x="524468" y="105655"/>
                    <a:pt x="520074" y="115911"/>
                    <a:pt x="520074" y="122930"/>
                  </a:cubicBezTo>
                  <a:cubicBezTo>
                    <a:pt x="520074" y="129949"/>
                    <a:pt x="523592" y="149289"/>
                    <a:pt x="527093" y="157480"/>
                  </a:cubicBezTo>
                  <a:cubicBezTo>
                    <a:pt x="530611" y="165672"/>
                    <a:pt x="563692" y="242980"/>
                    <a:pt x="566912" y="252922"/>
                  </a:cubicBezTo>
                  <a:cubicBezTo>
                    <a:pt x="570133" y="262881"/>
                    <a:pt x="569257" y="267274"/>
                    <a:pt x="570430" y="271370"/>
                  </a:cubicBezTo>
                  <a:cubicBezTo>
                    <a:pt x="571602" y="275466"/>
                    <a:pt x="585954" y="318224"/>
                    <a:pt x="584484" y="336655"/>
                  </a:cubicBezTo>
                  <a:cubicBezTo>
                    <a:pt x="583014" y="355103"/>
                    <a:pt x="587705" y="388481"/>
                    <a:pt x="581842" y="391701"/>
                  </a:cubicBezTo>
                  <a:cubicBezTo>
                    <a:pt x="575979" y="394921"/>
                    <a:pt x="576276" y="397267"/>
                    <a:pt x="574823" y="410149"/>
                  </a:cubicBezTo>
                  <a:cubicBezTo>
                    <a:pt x="573353" y="423031"/>
                    <a:pt x="572775" y="449092"/>
                    <a:pt x="567209" y="454063"/>
                  </a:cubicBezTo>
                  <a:cubicBezTo>
                    <a:pt x="561644" y="459034"/>
                    <a:pt x="560471" y="465194"/>
                    <a:pt x="556953" y="468696"/>
                  </a:cubicBezTo>
                  <a:cubicBezTo>
                    <a:pt x="553435" y="472213"/>
                    <a:pt x="552857" y="486268"/>
                    <a:pt x="547589" y="489488"/>
                  </a:cubicBezTo>
                  <a:cubicBezTo>
                    <a:pt x="542321" y="492709"/>
                    <a:pt x="542899" y="491536"/>
                    <a:pt x="542321" y="499447"/>
                  </a:cubicBezTo>
                  <a:cubicBezTo>
                    <a:pt x="541743" y="507358"/>
                    <a:pt x="548762" y="540438"/>
                    <a:pt x="546119" y="551272"/>
                  </a:cubicBezTo>
                  <a:cubicBezTo>
                    <a:pt x="543477" y="562106"/>
                    <a:pt x="545541" y="576458"/>
                    <a:pt x="546416" y="592264"/>
                  </a:cubicBezTo>
                  <a:cubicBezTo>
                    <a:pt x="547292" y="608069"/>
                    <a:pt x="542618" y="626219"/>
                    <a:pt x="541445" y="631504"/>
                  </a:cubicBezTo>
                  <a:cubicBezTo>
                    <a:pt x="540273" y="636772"/>
                    <a:pt x="540570" y="639415"/>
                    <a:pt x="537052" y="644683"/>
                  </a:cubicBezTo>
                  <a:cubicBezTo>
                    <a:pt x="533534" y="649952"/>
                    <a:pt x="536474" y="656095"/>
                    <a:pt x="531784" y="659910"/>
                  </a:cubicBezTo>
                  <a:cubicBezTo>
                    <a:pt x="527093" y="663709"/>
                    <a:pt x="524170" y="670150"/>
                    <a:pt x="520074" y="670447"/>
                  </a:cubicBezTo>
                  <a:cubicBezTo>
                    <a:pt x="515979" y="670745"/>
                    <a:pt x="519496" y="676310"/>
                    <a:pt x="515979" y="676310"/>
                  </a:cubicBezTo>
                  <a:cubicBezTo>
                    <a:pt x="512461" y="676310"/>
                    <a:pt x="511008" y="674560"/>
                    <a:pt x="506317" y="675732"/>
                  </a:cubicBezTo>
                  <a:cubicBezTo>
                    <a:pt x="501627" y="676905"/>
                    <a:pt x="501924" y="683461"/>
                    <a:pt x="496656" y="683461"/>
                  </a:cubicBezTo>
                  <a:cubicBezTo>
                    <a:pt x="491387" y="683461"/>
                    <a:pt x="486416" y="680059"/>
                    <a:pt x="481429" y="683461"/>
                  </a:cubicBezTo>
                  <a:cubicBezTo>
                    <a:pt x="476457" y="686864"/>
                    <a:pt x="469125" y="692132"/>
                    <a:pt x="464451" y="700340"/>
                  </a:cubicBezTo>
                  <a:cubicBezTo>
                    <a:pt x="459760" y="708532"/>
                    <a:pt x="466499" y="708251"/>
                    <a:pt x="457134" y="714973"/>
                  </a:cubicBezTo>
                  <a:cubicBezTo>
                    <a:pt x="447770" y="721711"/>
                    <a:pt x="446300" y="722884"/>
                    <a:pt x="448348" y="732545"/>
                  </a:cubicBezTo>
                  <a:cubicBezTo>
                    <a:pt x="450396" y="742207"/>
                    <a:pt x="451271" y="751571"/>
                    <a:pt x="453914" y="760357"/>
                  </a:cubicBezTo>
                  <a:cubicBezTo>
                    <a:pt x="456556" y="769143"/>
                    <a:pt x="461825" y="772066"/>
                    <a:pt x="462997" y="776459"/>
                  </a:cubicBezTo>
                  <a:cubicBezTo>
                    <a:pt x="464170" y="780852"/>
                    <a:pt x="465045" y="781728"/>
                    <a:pt x="460652" y="788763"/>
                  </a:cubicBezTo>
                  <a:cubicBezTo>
                    <a:pt x="456259" y="795782"/>
                    <a:pt x="453633" y="805741"/>
                    <a:pt x="455962" y="810431"/>
                  </a:cubicBezTo>
                  <a:cubicBezTo>
                    <a:pt x="458307" y="815122"/>
                    <a:pt x="470314" y="826831"/>
                    <a:pt x="472362" y="835320"/>
                  </a:cubicBezTo>
                  <a:cubicBezTo>
                    <a:pt x="474409" y="843809"/>
                    <a:pt x="475879" y="848202"/>
                    <a:pt x="474707" y="855238"/>
                  </a:cubicBezTo>
                  <a:cubicBezTo>
                    <a:pt x="473534" y="862257"/>
                    <a:pt x="477927" y="863149"/>
                    <a:pt x="475582" y="872215"/>
                  </a:cubicBezTo>
                  <a:cubicBezTo>
                    <a:pt x="473237" y="881299"/>
                    <a:pt x="477052" y="883628"/>
                    <a:pt x="472064" y="890366"/>
                  </a:cubicBezTo>
                  <a:cubicBezTo>
                    <a:pt x="467093" y="897104"/>
                    <a:pt x="445425" y="930482"/>
                    <a:pt x="436936" y="936328"/>
                  </a:cubicBezTo>
                  <a:cubicBezTo>
                    <a:pt x="428447" y="942191"/>
                    <a:pt x="424929" y="947740"/>
                    <a:pt x="417316" y="949788"/>
                  </a:cubicBezTo>
                  <a:cubicBezTo>
                    <a:pt x="409702" y="951836"/>
                    <a:pt x="402683" y="961200"/>
                    <a:pt x="393600" y="956526"/>
                  </a:cubicBezTo>
                  <a:cubicBezTo>
                    <a:pt x="384516" y="951836"/>
                    <a:pt x="378075" y="949210"/>
                    <a:pt x="369587" y="945692"/>
                  </a:cubicBezTo>
                  <a:cubicBezTo>
                    <a:pt x="361098" y="942174"/>
                    <a:pt x="353484" y="939829"/>
                    <a:pt x="355829" y="935155"/>
                  </a:cubicBezTo>
                  <a:cubicBezTo>
                    <a:pt x="358174" y="930465"/>
                    <a:pt x="361973" y="933983"/>
                    <a:pt x="360222" y="928136"/>
                  </a:cubicBezTo>
                  <a:cubicBezTo>
                    <a:pt x="358472" y="922273"/>
                    <a:pt x="358472" y="920523"/>
                    <a:pt x="352609" y="920523"/>
                  </a:cubicBezTo>
                  <a:cubicBezTo>
                    <a:pt x="346746" y="920523"/>
                    <a:pt x="342947" y="919350"/>
                    <a:pt x="337084" y="922868"/>
                  </a:cubicBezTo>
                  <a:cubicBezTo>
                    <a:pt x="331221" y="926386"/>
                    <a:pt x="324500" y="933702"/>
                    <a:pt x="320982" y="932530"/>
                  </a:cubicBezTo>
                  <a:cubicBezTo>
                    <a:pt x="317464" y="931357"/>
                    <a:pt x="313368" y="927558"/>
                    <a:pt x="312196" y="930779"/>
                  </a:cubicBezTo>
                  <a:cubicBezTo>
                    <a:pt x="311023" y="933999"/>
                    <a:pt x="311618" y="938970"/>
                    <a:pt x="306630" y="938392"/>
                  </a:cubicBezTo>
                  <a:cubicBezTo>
                    <a:pt x="301659" y="937814"/>
                    <a:pt x="287885" y="941910"/>
                    <a:pt x="289355" y="935172"/>
                  </a:cubicBezTo>
                  <a:cubicBezTo>
                    <a:pt x="290825" y="928434"/>
                    <a:pt x="290527" y="927856"/>
                    <a:pt x="286712" y="926089"/>
                  </a:cubicBezTo>
                  <a:cubicBezTo>
                    <a:pt x="282914" y="924338"/>
                    <a:pt x="277051" y="920226"/>
                    <a:pt x="264466" y="914957"/>
                  </a:cubicBezTo>
                  <a:cubicBezTo>
                    <a:pt x="251882" y="909689"/>
                    <a:pt x="246894" y="914660"/>
                    <a:pt x="248364" y="908516"/>
                  </a:cubicBezTo>
                  <a:cubicBezTo>
                    <a:pt x="249834" y="902372"/>
                    <a:pt x="254227" y="903248"/>
                    <a:pt x="246894" y="899433"/>
                  </a:cubicBezTo>
                  <a:cubicBezTo>
                    <a:pt x="239578" y="895634"/>
                    <a:pt x="234590" y="900011"/>
                    <a:pt x="229041" y="889193"/>
                  </a:cubicBezTo>
                  <a:cubicBezTo>
                    <a:pt x="223475" y="878359"/>
                    <a:pt x="219082" y="879152"/>
                    <a:pt x="215564" y="874214"/>
                  </a:cubicBezTo>
                  <a:cubicBezTo>
                    <a:pt x="212046" y="869276"/>
                    <a:pt x="203260" y="866352"/>
                    <a:pt x="200337" y="869276"/>
                  </a:cubicBezTo>
                  <a:cubicBezTo>
                    <a:pt x="197414" y="872199"/>
                    <a:pt x="202980" y="878937"/>
                    <a:pt x="193599" y="881580"/>
                  </a:cubicBezTo>
                  <a:cubicBezTo>
                    <a:pt x="184235" y="884222"/>
                    <a:pt x="181592" y="885097"/>
                    <a:pt x="172806" y="884503"/>
                  </a:cubicBezTo>
                  <a:cubicBezTo>
                    <a:pt x="164020" y="883908"/>
                    <a:pt x="168116" y="885973"/>
                    <a:pt x="165490" y="894742"/>
                  </a:cubicBezTo>
                  <a:cubicBezTo>
                    <a:pt x="162847" y="903529"/>
                    <a:pt x="163144" y="913487"/>
                    <a:pt x="160519" y="918458"/>
                  </a:cubicBezTo>
                  <a:cubicBezTo>
                    <a:pt x="157876" y="923430"/>
                    <a:pt x="155828" y="925477"/>
                    <a:pt x="159941" y="932513"/>
                  </a:cubicBezTo>
                  <a:cubicBezTo>
                    <a:pt x="164036" y="939532"/>
                    <a:pt x="172525" y="947740"/>
                    <a:pt x="180733" y="954759"/>
                  </a:cubicBezTo>
                  <a:cubicBezTo>
                    <a:pt x="188925" y="961778"/>
                    <a:pt x="183376" y="960903"/>
                    <a:pt x="190098" y="969392"/>
                  </a:cubicBezTo>
                  <a:cubicBezTo>
                    <a:pt x="196836" y="977881"/>
                    <a:pt x="196241" y="983446"/>
                    <a:pt x="201229" y="987245"/>
                  </a:cubicBezTo>
                  <a:cubicBezTo>
                    <a:pt x="206200" y="991043"/>
                    <a:pt x="207967" y="999830"/>
                    <a:pt x="212063" y="1001300"/>
                  </a:cubicBezTo>
                  <a:cubicBezTo>
                    <a:pt x="216159" y="1002769"/>
                    <a:pt x="221724" y="1004817"/>
                    <a:pt x="218207" y="1011556"/>
                  </a:cubicBezTo>
                  <a:cubicBezTo>
                    <a:pt x="214689" y="1018294"/>
                    <a:pt x="219082" y="1020639"/>
                    <a:pt x="207373" y="1025610"/>
                  </a:cubicBezTo>
                  <a:cubicBezTo>
                    <a:pt x="195663" y="1030581"/>
                    <a:pt x="196836" y="1030581"/>
                    <a:pt x="186002" y="1037617"/>
                  </a:cubicBezTo>
                  <a:cubicBezTo>
                    <a:pt x="175168" y="1044636"/>
                    <a:pt x="177810" y="1051077"/>
                    <a:pt x="173417" y="1057815"/>
                  </a:cubicBezTo>
                  <a:cubicBezTo>
                    <a:pt x="169024" y="1064553"/>
                    <a:pt x="171072" y="1066899"/>
                    <a:pt x="160832" y="1074215"/>
                  </a:cubicBezTo>
                  <a:cubicBezTo>
                    <a:pt x="150593" y="1081531"/>
                    <a:pt x="153516" y="1087097"/>
                    <a:pt x="153813" y="1093835"/>
                  </a:cubicBezTo>
                  <a:cubicBezTo>
                    <a:pt x="154111" y="1100573"/>
                    <a:pt x="154689" y="1101449"/>
                    <a:pt x="150890" y="1104075"/>
                  </a:cubicBezTo>
                  <a:cubicBezTo>
                    <a:pt x="147092" y="1106717"/>
                    <a:pt x="134490" y="1110516"/>
                    <a:pt x="133615" y="1105545"/>
                  </a:cubicBezTo>
                  <a:cubicBezTo>
                    <a:pt x="132740" y="1100573"/>
                    <a:pt x="136836" y="1097931"/>
                    <a:pt x="129817" y="1094132"/>
                  </a:cubicBezTo>
                  <a:cubicBezTo>
                    <a:pt x="122797" y="1090334"/>
                    <a:pt x="121030" y="1080953"/>
                    <a:pt x="118982" y="1084174"/>
                  </a:cubicBezTo>
                  <a:cubicBezTo>
                    <a:pt x="116935" y="1087394"/>
                    <a:pt x="115184" y="1096758"/>
                    <a:pt x="110196" y="1100573"/>
                  </a:cubicBezTo>
                  <a:cubicBezTo>
                    <a:pt x="105225" y="1104372"/>
                    <a:pt x="112541" y="1111985"/>
                    <a:pt x="104928" y="1114331"/>
                  </a:cubicBezTo>
                  <a:cubicBezTo>
                    <a:pt x="97314" y="1116676"/>
                    <a:pt x="92624" y="1119302"/>
                    <a:pt x="87356" y="1124867"/>
                  </a:cubicBezTo>
                  <a:cubicBezTo>
                    <a:pt x="82087" y="1130433"/>
                    <a:pt x="87356" y="1135701"/>
                    <a:pt x="76819" y="1138625"/>
                  </a:cubicBezTo>
                  <a:cubicBezTo>
                    <a:pt x="66282" y="1141548"/>
                    <a:pt x="69502" y="1140673"/>
                    <a:pt x="57793" y="1140095"/>
                  </a:cubicBezTo>
                  <a:cubicBezTo>
                    <a:pt x="46084" y="1139517"/>
                    <a:pt x="39048" y="1141565"/>
                    <a:pt x="33780" y="1145958"/>
                  </a:cubicBezTo>
                  <a:cubicBezTo>
                    <a:pt x="28511" y="1150351"/>
                    <a:pt x="23243" y="1160887"/>
                    <a:pt x="19725" y="1162655"/>
                  </a:cubicBezTo>
                  <a:cubicBezTo>
                    <a:pt x="16207" y="1164405"/>
                    <a:pt x="13862" y="1171738"/>
                    <a:pt x="14754" y="1177006"/>
                  </a:cubicBezTo>
                  <a:cubicBezTo>
                    <a:pt x="15646" y="1182275"/>
                    <a:pt x="21492" y="1189591"/>
                    <a:pt x="20898" y="1204521"/>
                  </a:cubicBezTo>
                  <a:cubicBezTo>
                    <a:pt x="20320" y="1219451"/>
                    <a:pt x="24118" y="1219748"/>
                    <a:pt x="20320" y="1232333"/>
                  </a:cubicBezTo>
                  <a:cubicBezTo>
                    <a:pt x="16521" y="1244918"/>
                    <a:pt x="20898" y="1253704"/>
                    <a:pt x="12706" y="1259848"/>
                  </a:cubicBezTo>
                  <a:cubicBezTo>
                    <a:pt x="4514" y="1265991"/>
                    <a:pt x="4514" y="1269806"/>
                    <a:pt x="1872" y="1275372"/>
                  </a:cubicBezTo>
                  <a:cubicBezTo>
                    <a:pt x="-770" y="1280938"/>
                    <a:pt x="-473" y="1282688"/>
                    <a:pt x="1872" y="1290896"/>
                  </a:cubicBezTo>
                  <a:cubicBezTo>
                    <a:pt x="4217" y="1299088"/>
                    <a:pt x="3342" y="1299088"/>
                    <a:pt x="2169" y="1304076"/>
                  </a:cubicBezTo>
                  <a:cubicBezTo>
                    <a:pt x="997" y="1309047"/>
                    <a:pt x="419" y="1309344"/>
                    <a:pt x="5687" y="1316082"/>
                  </a:cubicBezTo>
                  <a:cubicBezTo>
                    <a:pt x="10955" y="1322821"/>
                    <a:pt x="13879" y="1319303"/>
                    <a:pt x="23259" y="1323101"/>
                  </a:cubicBezTo>
                  <a:cubicBezTo>
                    <a:pt x="32624" y="1326900"/>
                    <a:pt x="34391" y="1326322"/>
                    <a:pt x="35563" y="1334811"/>
                  </a:cubicBezTo>
                  <a:cubicBezTo>
                    <a:pt x="36736" y="1343300"/>
                    <a:pt x="36141" y="1356776"/>
                    <a:pt x="47570" y="1357354"/>
                  </a:cubicBezTo>
                  <a:cubicBezTo>
                    <a:pt x="58982" y="1357932"/>
                    <a:pt x="77727" y="1360575"/>
                    <a:pt x="81526" y="1373457"/>
                  </a:cubicBezTo>
                  <a:cubicBezTo>
                    <a:pt x="85324" y="1386339"/>
                    <a:pt x="96753" y="1393655"/>
                    <a:pt x="95580" y="1398923"/>
                  </a:cubicBezTo>
                  <a:cubicBezTo>
                    <a:pt x="94408" y="1404192"/>
                    <a:pt x="97628" y="1400971"/>
                    <a:pt x="99098" y="1406834"/>
                  </a:cubicBezTo>
                  <a:cubicBezTo>
                    <a:pt x="100568" y="1412697"/>
                    <a:pt x="102318" y="1412978"/>
                    <a:pt x="104366" y="1429378"/>
                  </a:cubicBezTo>
                  <a:cubicBezTo>
                    <a:pt x="106414" y="1445777"/>
                    <a:pt x="108165" y="1453391"/>
                    <a:pt x="103491" y="1457487"/>
                  </a:cubicBezTo>
                  <a:cubicBezTo>
                    <a:pt x="98801" y="1461583"/>
                    <a:pt x="104416" y="1460129"/>
                    <a:pt x="101757" y="1469196"/>
                  </a:cubicBezTo>
                  <a:cubicBezTo>
                    <a:pt x="99098" y="1478280"/>
                    <a:pt x="103194" y="1484423"/>
                    <a:pt x="96472" y="1484423"/>
                  </a:cubicBezTo>
                  <a:cubicBezTo>
                    <a:pt x="89750" y="1484423"/>
                    <a:pt x="83887" y="1479155"/>
                    <a:pt x="84763" y="1486471"/>
                  </a:cubicBezTo>
                  <a:cubicBezTo>
                    <a:pt x="85638" y="1493788"/>
                    <a:pt x="86811" y="1500229"/>
                    <a:pt x="82715" y="1503746"/>
                  </a:cubicBezTo>
                  <a:cubicBezTo>
                    <a:pt x="78619" y="1507264"/>
                    <a:pt x="71583" y="1517223"/>
                    <a:pt x="69535" y="1527760"/>
                  </a:cubicBezTo>
                  <a:cubicBezTo>
                    <a:pt x="67488" y="1538296"/>
                    <a:pt x="65440" y="1550006"/>
                    <a:pt x="62516" y="1557041"/>
                  </a:cubicBezTo>
                  <a:cubicBezTo>
                    <a:pt x="59593" y="1564060"/>
                    <a:pt x="60469" y="1580460"/>
                    <a:pt x="62814" y="1585151"/>
                  </a:cubicBezTo>
                  <a:cubicBezTo>
                    <a:pt x="65159" y="1589841"/>
                    <a:pt x="71303" y="1602723"/>
                    <a:pt x="73648" y="1610617"/>
                  </a:cubicBezTo>
                  <a:cubicBezTo>
                    <a:pt x="75993" y="1618528"/>
                    <a:pt x="74523" y="1621749"/>
                    <a:pt x="82434" y="1626422"/>
                  </a:cubicBezTo>
                  <a:cubicBezTo>
                    <a:pt x="90345" y="1631113"/>
                    <a:pt x="88875" y="1634333"/>
                    <a:pt x="96191" y="1630518"/>
                  </a:cubicBezTo>
                  <a:cubicBezTo>
                    <a:pt x="103508" y="1626720"/>
                    <a:pt x="104383" y="1626422"/>
                    <a:pt x="109949" y="1631096"/>
                  </a:cubicBezTo>
                  <a:cubicBezTo>
                    <a:pt x="115514" y="1635787"/>
                    <a:pt x="119775" y="1647694"/>
                    <a:pt x="123706" y="1642508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1" name="フリーフォーム: 図形 110">
              <a:extLst>
                <a:ext uri="{FF2B5EF4-FFF2-40B4-BE49-F238E27FC236}">
                  <a16:creationId xmlns:a16="http://schemas.microsoft.com/office/drawing/2014/main" id="{4610EEC8-68D2-47CF-B85D-409B155083D2}"/>
                </a:ext>
              </a:extLst>
            </p:cNvPr>
            <p:cNvSpPr/>
            <p:nvPr/>
          </p:nvSpPr>
          <p:spPr>
            <a:xfrm>
              <a:off x="7309219" y="4387317"/>
              <a:ext cx="57665" cy="68623"/>
            </a:xfrm>
            <a:custGeom>
              <a:avLst/>
              <a:gdLst>
                <a:gd name="connsiteX0" fmla="*/ 44344 w 57665"/>
                <a:gd name="connsiteY0" fmla="*/ 63530 h 68623"/>
                <a:gd name="connsiteX1" fmla="*/ 30455 w 57665"/>
                <a:gd name="connsiteY1" fmla="*/ 68154 h 68623"/>
                <a:gd name="connsiteX2" fmla="*/ 19456 w 57665"/>
                <a:gd name="connsiteY2" fmla="*/ 58014 h 68623"/>
                <a:gd name="connsiteX3" fmla="*/ 8737 w 57665"/>
                <a:gd name="connsiteY3" fmla="*/ 47593 h 68623"/>
                <a:gd name="connsiteX4" fmla="*/ 2362 w 57665"/>
                <a:gd name="connsiteY4" fmla="*/ 37172 h 68623"/>
                <a:gd name="connsiteX5" fmla="*/ 2362 w 57665"/>
                <a:gd name="connsiteY5" fmla="*/ 25594 h 68623"/>
                <a:gd name="connsiteX6" fmla="*/ 2131 w 57665"/>
                <a:gd name="connsiteY6" fmla="*/ 18361 h 68623"/>
                <a:gd name="connsiteX7" fmla="*/ 11049 w 57665"/>
                <a:gd name="connsiteY7" fmla="*/ 7939 h 68623"/>
                <a:gd name="connsiteX8" fmla="*/ 20017 w 57665"/>
                <a:gd name="connsiteY8" fmla="*/ 1284 h 68623"/>
                <a:gd name="connsiteX9" fmla="*/ 30439 w 57665"/>
                <a:gd name="connsiteY9" fmla="*/ 11127 h 68623"/>
                <a:gd name="connsiteX10" fmla="*/ 40579 w 57665"/>
                <a:gd name="connsiteY10" fmla="*/ 12861 h 68623"/>
                <a:gd name="connsiteX11" fmla="*/ 47813 w 57665"/>
                <a:gd name="connsiteY11" fmla="*/ 19814 h 68623"/>
                <a:gd name="connsiteX12" fmla="*/ 56202 w 57665"/>
                <a:gd name="connsiteY12" fmla="*/ 36313 h 68623"/>
                <a:gd name="connsiteX13" fmla="*/ 55046 w 57665"/>
                <a:gd name="connsiteY13" fmla="*/ 49921 h 68623"/>
                <a:gd name="connsiteX14" fmla="*/ 44328 w 57665"/>
                <a:gd name="connsiteY14" fmla="*/ 63530 h 6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665" h="68623">
                  <a:moveTo>
                    <a:pt x="44344" y="63530"/>
                  </a:moveTo>
                  <a:cubicBezTo>
                    <a:pt x="36648" y="65050"/>
                    <a:pt x="35079" y="70186"/>
                    <a:pt x="30455" y="68154"/>
                  </a:cubicBezTo>
                  <a:cubicBezTo>
                    <a:pt x="25831" y="66123"/>
                    <a:pt x="24955" y="63233"/>
                    <a:pt x="19456" y="58014"/>
                  </a:cubicBezTo>
                  <a:cubicBezTo>
                    <a:pt x="13956" y="52795"/>
                    <a:pt x="13659" y="56561"/>
                    <a:pt x="8737" y="47593"/>
                  </a:cubicBezTo>
                  <a:cubicBezTo>
                    <a:pt x="3816" y="38625"/>
                    <a:pt x="3816" y="43547"/>
                    <a:pt x="2362" y="37172"/>
                  </a:cubicBezTo>
                  <a:cubicBezTo>
                    <a:pt x="909" y="30797"/>
                    <a:pt x="6706" y="29063"/>
                    <a:pt x="2362" y="25594"/>
                  </a:cubicBezTo>
                  <a:cubicBezTo>
                    <a:pt x="-1981" y="22126"/>
                    <a:pt x="727" y="22407"/>
                    <a:pt x="2131" y="18361"/>
                  </a:cubicBezTo>
                  <a:cubicBezTo>
                    <a:pt x="3535" y="14314"/>
                    <a:pt x="6425" y="11127"/>
                    <a:pt x="11049" y="7939"/>
                  </a:cubicBezTo>
                  <a:cubicBezTo>
                    <a:pt x="15690" y="4752"/>
                    <a:pt x="14237" y="-3060"/>
                    <a:pt x="20017" y="1284"/>
                  </a:cubicBezTo>
                  <a:cubicBezTo>
                    <a:pt x="25814" y="5627"/>
                    <a:pt x="22627" y="10846"/>
                    <a:pt x="30439" y="11127"/>
                  </a:cubicBezTo>
                  <a:cubicBezTo>
                    <a:pt x="38250" y="11424"/>
                    <a:pt x="35063" y="12283"/>
                    <a:pt x="40579" y="12861"/>
                  </a:cubicBezTo>
                  <a:cubicBezTo>
                    <a:pt x="46079" y="13439"/>
                    <a:pt x="44922" y="14017"/>
                    <a:pt x="47813" y="19814"/>
                  </a:cubicBezTo>
                  <a:cubicBezTo>
                    <a:pt x="50703" y="25611"/>
                    <a:pt x="55922" y="29079"/>
                    <a:pt x="56202" y="36313"/>
                  </a:cubicBezTo>
                  <a:cubicBezTo>
                    <a:pt x="56500" y="43547"/>
                    <a:pt x="59968" y="47312"/>
                    <a:pt x="55046" y="49921"/>
                  </a:cubicBezTo>
                  <a:cubicBezTo>
                    <a:pt x="50125" y="52531"/>
                    <a:pt x="47598" y="62886"/>
                    <a:pt x="44328" y="63530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2" name="フリーフォーム: 図形 111">
              <a:extLst>
                <a:ext uri="{FF2B5EF4-FFF2-40B4-BE49-F238E27FC236}">
                  <a16:creationId xmlns:a16="http://schemas.microsoft.com/office/drawing/2014/main" id="{1DEEDEB8-7B51-4DD2-9B55-8F0A07CC9E8C}"/>
                </a:ext>
              </a:extLst>
            </p:cNvPr>
            <p:cNvSpPr/>
            <p:nvPr/>
          </p:nvSpPr>
          <p:spPr>
            <a:xfrm>
              <a:off x="7259956" y="4305702"/>
              <a:ext cx="28833" cy="75653"/>
            </a:xfrm>
            <a:custGeom>
              <a:avLst/>
              <a:gdLst>
                <a:gd name="connsiteX0" fmla="*/ 22971 w 28833"/>
                <a:gd name="connsiteY0" fmla="*/ 75071 h 75653"/>
                <a:gd name="connsiteX1" fmla="*/ 16894 w 28833"/>
                <a:gd name="connsiteY1" fmla="*/ 70149 h 75653"/>
                <a:gd name="connsiteX2" fmla="*/ 14284 w 28833"/>
                <a:gd name="connsiteY2" fmla="*/ 58572 h 75653"/>
                <a:gd name="connsiteX3" fmla="*/ 4144 w 28833"/>
                <a:gd name="connsiteY3" fmla="*/ 33964 h 75653"/>
                <a:gd name="connsiteX4" fmla="*/ 8487 w 28833"/>
                <a:gd name="connsiteY4" fmla="*/ 17746 h 75653"/>
                <a:gd name="connsiteX5" fmla="*/ 1832 w 28833"/>
                <a:gd name="connsiteY5" fmla="*/ 7903 h 75653"/>
                <a:gd name="connsiteX6" fmla="*/ 1832 w 28833"/>
                <a:gd name="connsiteY6" fmla="*/ 669 h 75653"/>
                <a:gd name="connsiteX7" fmla="*/ 18628 w 28833"/>
                <a:gd name="connsiteY7" fmla="*/ 8200 h 75653"/>
                <a:gd name="connsiteX8" fmla="*/ 21815 w 28833"/>
                <a:gd name="connsiteY8" fmla="*/ 603 h 75653"/>
                <a:gd name="connsiteX9" fmla="*/ 28190 w 28833"/>
                <a:gd name="connsiteY9" fmla="*/ 14856 h 75653"/>
                <a:gd name="connsiteX10" fmla="*/ 27034 w 28833"/>
                <a:gd name="connsiteY10" fmla="*/ 35120 h 75653"/>
                <a:gd name="connsiteX11" fmla="*/ 27034 w 28833"/>
                <a:gd name="connsiteY11" fmla="*/ 50463 h 75653"/>
                <a:gd name="connsiteX12" fmla="*/ 22988 w 28833"/>
                <a:gd name="connsiteY12" fmla="*/ 75071 h 7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33" h="75653">
                  <a:moveTo>
                    <a:pt x="22971" y="75071"/>
                  </a:moveTo>
                  <a:cubicBezTo>
                    <a:pt x="16613" y="75599"/>
                    <a:pt x="16316" y="77383"/>
                    <a:pt x="16894" y="70149"/>
                  </a:cubicBezTo>
                  <a:cubicBezTo>
                    <a:pt x="17472" y="62916"/>
                    <a:pt x="17769" y="63196"/>
                    <a:pt x="14284" y="58572"/>
                  </a:cubicBezTo>
                  <a:cubicBezTo>
                    <a:pt x="10816" y="53931"/>
                    <a:pt x="2988" y="38886"/>
                    <a:pt x="4144" y="33964"/>
                  </a:cubicBezTo>
                  <a:cubicBezTo>
                    <a:pt x="5300" y="29043"/>
                    <a:pt x="13987" y="24121"/>
                    <a:pt x="8487" y="17746"/>
                  </a:cubicBezTo>
                  <a:cubicBezTo>
                    <a:pt x="2988" y="11371"/>
                    <a:pt x="2988" y="12247"/>
                    <a:pt x="1832" y="7903"/>
                  </a:cubicBezTo>
                  <a:cubicBezTo>
                    <a:pt x="676" y="3559"/>
                    <a:pt x="-1636" y="91"/>
                    <a:pt x="1832" y="669"/>
                  </a:cubicBezTo>
                  <a:cubicBezTo>
                    <a:pt x="5300" y="1247"/>
                    <a:pt x="15440" y="11669"/>
                    <a:pt x="18628" y="8200"/>
                  </a:cubicBezTo>
                  <a:cubicBezTo>
                    <a:pt x="21815" y="4732"/>
                    <a:pt x="17472" y="-2056"/>
                    <a:pt x="21815" y="603"/>
                  </a:cubicBezTo>
                  <a:cubicBezTo>
                    <a:pt x="26159" y="3279"/>
                    <a:pt x="30502" y="9059"/>
                    <a:pt x="28190" y="14856"/>
                  </a:cubicBezTo>
                  <a:cubicBezTo>
                    <a:pt x="25878" y="20653"/>
                    <a:pt x="26737" y="28465"/>
                    <a:pt x="27034" y="35120"/>
                  </a:cubicBezTo>
                  <a:cubicBezTo>
                    <a:pt x="27331" y="41776"/>
                    <a:pt x="25878" y="44088"/>
                    <a:pt x="27034" y="50463"/>
                  </a:cubicBezTo>
                  <a:cubicBezTo>
                    <a:pt x="28190" y="56838"/>
                    <a:pt x="25267" y="74889"/>
                    <a:pt x="22988" y="75071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3" name="フリーフォーム: 図形 112">
              <a:extLst>
                <a:ext uri="{FF2B5EF4-FFF2-40B4-BE49-F238E27FC236}">
                  <a16:creationId xmlns:a16="http://schemas.microsoft.com/office/drawing/2014/main" id="{90675437-7254-4E0F-8362-A8BEEED9D1EE}"/>
                </a:ext>
              </a:extLst>
            </p:cNvPr>
            <p:cNvSpPr/>
            <p:nvPr/>
          </p:nvSpPr>
          <p:spPr>
            <a:xfrm>
              <a:off x="7380529" y="4719645"/>
              <a:ext cx="16972" cy="8371"/>
            </a:xfrm>
            <a:custGeom>
              <a:avLst/>
              <a:gdLst>
                <a:gd name="connsiteX0" fmla="*/ 14719 w 16972"/>
                <a:gd name="connsiteY0" fmla="*/ 8364 h 8371"/>
                <a:gd name="connsiteX1" fmla="*/ 4 w 16972"/>
                <a:gd name="connsiteY1" fmla="*/ 5424 h 8371"/>
                <a:gd name="connsiteX2" fmla="*/ 14719 w 16972"/>
                <a:gd name="connsiteY2" fmla="*/ 271 h 8371"/>
                <a:gd name="connsiteX3" fmla="*/ 14719 w 16972"/>
                <a:gd name="connsiteY3" fmla="*/ 8364 h 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2" h="8371">
                  <a:moveTo>
                    <a:pt x="14719" y="8364"/>
                  </a:moveTo>
                  <a:cubicBezTo>
                    <a:pt x="11053" y="8132"/>
                    <a:pt x="-244" y="7141"/>
                    <a:pt x="4" y="5424"/>
                  </a:cubicBezTo>
                  <a:cubicBezTo>
                    <a:pt x="252" y="3706"/>
                    <a:pt x="13497" y="-1199"/>
                    <a:pt x="14719" y="271"/>
                  </a:cubicBezTo>
                  <a:cubicBezTo>
                    <a:pt x="15941" y="1741"/>
                    <a:pt x="19112" y="8628"/>
                    <a:pt x="14719" y="8364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4" name="フリーフォーム: 図形 113">
              <a:extLst>
                <a:ext uri="{FF2B5EF4-FFF2-40B4-BE49-F238E27FC236}">
                  <a16:creationId xmlns:a16="http://schemas.microsoft.com/office/drawing/2014/main" id="{4D16C3E0-28F3-4644-8F52-6157EF6B1BEB}"/>
                </a:ext>
              </a:extLst>
            </p:cNvPr>
            <p:cNvSpPr/>
            <p:nvPr/>
          </p:nvSpPr>
          <p:spPr>
            <a:xfrm>
              <a:off x="7355127" y="4721748"/>
              <a:ext cx="12891" cy="11302"/>
            </a:xfrm>
            <a:custGeom>
              <a:avLst/>
              <a:gdLst>
                <a:gd name="connsiteX0" fmla="*/ 12656 w 12891"/>
                <a:gd name="connsiteY0" fmla="*/ 3800 h 11302"/>
                <a:gd name="connsiteX1" fmla="*/ 7999 w 12891"/>
                <a:gd name="connsiteY1" fmla="*/ 10918 h 11302"/>
                <a:gd name="connsiteX2" fmla="*/ 154 w 12891"/>
                <a:gd name="connsiteY2" fmla="*/ 9200 h 11302"/>
                <a:gd name="connsiteX3" fmla="*/ 9716 w 12891"/>
                <a:gd name="connsiteY3" fmla="*/ 364 h 11302"/>
                <a:gd name="connsiteX4" fmla="*/ 12656 w 12891"/>
                <a:gd name="connsiteY4" fmla="*/ 3800 h 1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" h="11302">
                  <a:moveTo>
                    <a:pt x="12656" y="3800"/>
                  </a:moveTo>
                  <a:cubicBezTo>
                    <a:pt x="12243" y="6326"/>
                    <a:pt x="12904" y="10422"/>
                    <a:pt x="7999" y="10918"/>
                  </a:cubicBezTo>
                  <a:cubicBezTo>
                    <a:pt x="3094" y="11413"/>
                    <a:pt x="-837" y="11892"/>
                    <a:pt x="154" y="9200"/>
                  </a:cubicBezTo>
                  <a:cubicBezTo>
                    <a:pt x="1128" y="6508"/>
                    <a:pt x="6033" y="-1832"/>
                    <a:pt x="9716" y="364"/>
                  </a:cubicBezTo>
                  <a:cubicBezTo>
                    <a:pt x="13399" y="2577"/>
                    <a:pt x="13052" y="1438"/>
                    <a:pt x="12656" y="3800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5" name="フリーフォーム: 図形 114">
              <a:extLst>
                <a:ext uri="{FF2B5EF4-FFF2-40B4-BE49-F238E27FC236}">
                  <a16:creationId xmlns:a16="http://schemas.microsoft.com/office/drawing/2014/main" id="{49554D9E-5451-47F9-8561-84C45BDE709C}"/>
                </a:ext>
              </a:extLst>
            </p:cNvPr>
            <p:cNvSpPr/>
            <p:nvPr/>
          </p:nvSpPr>
          <p:spPr>
            <a:xfrm>
              <a:off x="6809614" y="5592875"/>
              <a:ext cx="45410" cy="76146"/>
            </a:xfrm>
            <a:custGeom>
              <a:avLst/>
              <a:gdLst>
                <a:gd name="connsiteX0" fmla="*/ 43435 w 45410"/>
                <a:gd name="connsiteY0" fmla="*/ 43 h 76146"/>
                <a:gd name="connsiteX1" fmla="*/ 37555 w 45410"/>
                <a:gd name="connsiteY1" fmla="*/ 5196 h 76146"/>
                <a:gd name="connsiteX2" fmla="*/ 19405 w 45410"/>
                <a:gd name="connsiteY2" fmla="*/ 9853 h 76146"/>
                <a:gd name="connsiteX3" fmla="*/ 11808 w 45410"/>
                <a:gd name="connsiteY3" fmla="*/ 12545 h 76146"/>
                <a:gd name="connsiteX4" fmla="*/ 3963 w 45410"/>
                <a:gd name="connsiteY4" fmla="*/ 21133 h 76146"/>
                <a:gd name="connsiteX5" fmla="*/ 32 w 45410"/>
                <a:gd name="connsiteY5" fmla="*/ 30695 h 76146"/>
                <a:gd name="connsiteX6" fmla="*/ 1998 w 45410"/>
                <a:gd name="connsiteY6" fmla="*/ 40753 h 76146"/>
                <a:gd name="connsiteX7" fmla="*/ 3220 w 45410"/>
                <a:gd name="connsiteY7" fmla="*/ 48845 h 76146"/>
                <a:gd name="connsiteX8" fmla="*/ 5185 w 45410"/>
                <a:gd name="connsiteY8" fmla="*/ 58656 h 76146"/>
                <a:gd name="connsiteX9" fmla="*/ 4211 w 45410"/>
                <a:gd name="connsiteY9" fmla="*/ 69440 h 76146"/>
                <a:gd name="connsiteX10" fmla="*/ 12551 w 45410"/>
                <a:gd name="connsiteY10" fmla="*/ 75088 h 76146"/>
                <a:gd name="connsiteX11" fmla="*/ 17952 w 45410"/>
                <a:gd name="connsiteY11" fmla="*/ 68714 h 76146"/>
                <a:gd name="connsiteX12" fmla="*/ 28984 w 45410"/>
                <a:gd name="connsiteY12" fmla="*/ 59878 h 76146"/>
                <a:gd name="connsiteX13" fmla="*/ 33146 w 45410"/>
                <a:gd name="connsiteY13" fmla="*/ 40505 h 76146"/>
                <a:gd name="connsiteX14" fmla="*/ 33146 w 45410"/>
                <a:gd name="connsiteY14" fmla="*/ 22603 h 76146"/>
                <a:gd name="connsiteX15" fmla="*/ 41486 w 45410"/>
                <a:gd name="connsiteY15" fmla="*/ 14758 h 76146"/>
                <a:gd name="connsiteX16" fmla="*/ 43451 w 45410"/>
                <a:gd name="connsiteY16" fmla="*/ 5196 h 76146"/>
                <a:gd name="connsiteX17" fmla="*/ 43451 w 45410"/>
                <a:gd name="connsiteY17" fmla="*/ 4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410" h="76146">
                  <a:moveTo>
                    <a:pt x="43435" y="43"/>
                  </a:moveTo>
                  <a:cubicBezTo>
                    <a:pt x="38910" y="1149"/>
                    <a:pt x="43187" y="4452"/>
                    <a:pt x="37555" y="5196"/>
                  </a:cubicBezTo>
                  <a:cubicBezTo>
                    <a:pt x="31924" y="5939"/>
                    <a:pt x="21370" y="8383"/>
                    <a:pt x="19405" y="9853"/>
                  </a:cubicBezTo>
                  <a:cubicBezTo>
                    <a:pt x="17440" y="11323"/>
                    <a:pt x="17192" y="13288"/>
                    <a:pt x="11808" y="12545"/>
                  </a:cubicBezTo>
                  <a:cubicBezTo>
                    <a:pt x="6407" y="11802"/>
                    <a:pt x="7151" y="16954"/>
                    <a:pt x="3963" y="21133"/>
                  </a:cubicBezTo>
                  <a:cubicBezTo>
                    <a:pt x="776" y="25311"/>
                    <a:pt x="-199" y="27508"/>
                    <a:pt x="32" y="30695"/>
                  </a:cubicBezTo>
                  <a:cubicBezTo>
                    <a:pt x="280" y="33883"/>
                    <a:pt x="776" y="37813"/>
                    <a:pt x="1998" y="40753"/>
                  </a:cubicBezTo>
                  <a:cubicBezTo>
                    <a:pt x="3220" y="43693"/>
                    <a:pt x="4690" y="44436"/>
                    <a:pt x="3220" y="48845"/>
                  </a:cubicBezTo>
                  <a:cubicBezTo>
                    <a:pt x="1750" y="53255"/>
                    <a:pt x="6160" y="52281"/>
                    <a:pt x="5185" y="58656"/>
                  </a:cubicBezTo>
                  <a:cubicBezTo>
                    <a:pt x="4211" y="65031"/>
                    <a:pt x="280" y="67970"/>
                    <a:pt x="4211" y="69440"/>
                  </a:cubicBezTo>
                  <a:cubicBezTo>
                    <a:pt x="8141" y="70910"/>
                    <a:pt x="9116" y="79003"/>
                    <a:pt x="12551" y="75088"/>
                  </a:cubicBezTo>
                  <a:cubicBezTo>
                    <a:pt x="15986" y="71158"/>
                    <a:pt x="12551" y="69936"/>
                    <a:pt x="17952" y="68714"/>
                  </a:cubicBezTo>
                  <a:cubicBezTo>
                    <a:pt x="23352" y="67491"/>
                    <a:pt x="27019" y="66269"/>
                    <a:pt x="28984" y="59878"/>
                  </a:cubicBezTo>
                  <a:cubicBezTo>
                    <a:pt x="30949" y="53503"/>
                    <a:pt x="32914" y="47128"/>
                    <a:pt x="33146" y="40505"/>
                  </a:cubicBezTo>
                  <a:cubicBezTo>
                    <a:pt x="33393" y="33883"/>
                    <a:pt x="28488" y="27260"/>
                    <a:pt x="33146" y="22603"/>
                  </a:cubicBezTo>
                  <a:cubicBezTo>
                    <a:pt x="37803" y="17945"/>
                    <a:pt x="40495" y="20637"/>
                    <a:pt x="41486" y="14758"/>
                  </a:cubicBezTo>
                  <a:cubicBezTo>
                    <a:pt x="42460" y="8878"/>
                    <a:pt x="40264" y="7161"/>
                    <a:pt x="43451" y="5196"/>
                  </a:cubicBezTo>
                  <a:cubicBezTo>
                    <a:pt x="46639" y="3230"/>
                    <a:pt x="45417" y="-436"/>
                    <a:pt x="43451" y="43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6" name="フリーフォーム: 図形 115">
              <a:extLst>
                <a:ext uri="{FF2B5EF4-FFF2-40B4-BE49-F238E27FC236}">
                  <a16:creationId xmlns:a16="http://schemas.microsoft.com/office/drawing/2014/main" id="{A8E45499-4BB2-44E2-A100-961C06A65BD7}"/>
                </a:ext>
              </a:extLst>
            </p:cNvPr>
            <p:cNvSpPr/>
            <p:nvPr/>
          </p:nvSpPr>
          <p:spPr>
            <a:xfrm>
              <a:off x="6786953" y="5873541"/>
              <a:ext cx="18211" cy="10678"/>
            </a:xfrm>
            <a:custGeom>
              <a:avLst/>
              <a:gdLst>
                <a:gd name="connsiteX0" fmla="*/ 16814 w 18211"/>
                <a:gd name="connsiteY0" fmla="*/ 6694 h 10678"/>
                <a:gd name="connsiteX1" fmla="*/ 4146 w 18211"/>
                <a:gd name="connsiteY1" fmla="*/ 10625 h 10678"/>
                <a:gd name="connsiteX2" fmla="*/ 1966 w 18211"/>
                <a:gd name="connsiteY2" fmla="*/ 1888 h 10678"/>
                <a:gd name="connsiteX3" fmla="*/ 16830 w 18211"/>
                <a:gd name="connsiteY3" fmla="*/ 1888 h 10678"/>
                <a:gd name="connsiteX4" fmla="*/ 16830 w 18211"/>
                <a:gd name="connsiteY4" fmla="*/ 6694 h 1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1" h="10678">
                  <a:moveTo>
                    <a:pt x="16814" y="6694"/>
                  </a:moveTo>
                  <a:cubicBezTo>
                    <a:pt x="14336" y="8643"/>
                    <a:pt x="7631" y="11071"/>
                    <a:pt x="4146" y="10625"/>
                  </a:cubicBezTo>
                  <a:cubicBezTo>
                    <a:pt x="645" y="10196"/>
                    <a:pt x="-1964" y="5390"/>
                    <a:pt x="1966" y="1888"/>
                  </a:cubicBezTo>
                  <a:cubicBezTo>
                    <a:pt x="5897" y="-1613"/>
                    <a:pt x="15509" y="584"/>
                    <a:pt x="16830" y="1888"/>
                  </a:cubicBezTo>
                  <a:cubicBezTo>
                    <a:pt x="18135" y="3193"/>
                    <a:pt x="19142" y="4861"/>
                    <a:pt x="16830" y="6694"/>
                  </a:cubicBezTo>
                  <a:close/>
                </a:path>
              </a:pathLst>
            </a:custGeom>
            <a:solidFill>
              <a:srgbClr val="88C500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34" name="タイトル 1">
            <a:extLst>
              <a:ext uri="{FF2B5EF4-FFF2-40B4-BE49-F238E27FC236}">
                <a16:creationId xmlns:a16="http://schemas.microsoft.com/office/drawing/2014/main" id="{4111CF28-B946-48B2-5BFF-A7F466662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日本最北端</a:t>
            </a:r>
            <a:r>
              <a:rPr lang="ja-JP" altLang="en-US" dirty="0">
                <a:solidFill>
                  <a:srgbClr val="0B507E"/>
                </a:solidFill>
              </a:rPr>
              <a:t>は北方領土の</a:t>
            </a:r>
            <a:r>
              <a:rPr lang="en-US" altLang="ja-JP" dirty="0">
                <a:solidFill>
                  <a:srgbClr val="0B507E"/>
                </a:solidFill>
              </a:rPr>
              <a:t>1</a:t>
            </a:r>
            <a:r>
              <a:rPr lang="ja-JP" altLang="en-US" dirty="0">
                <a:solidFill>
                  <a:srgbClr val="0B507E"/>
                </a:solidFill>
              </a:rPr>
              <a:t>つ択捉島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35" name="タイトル 1">
            <a:extLst>
              <a:ext uri="{FF2B5EF4-FFF2-40B4-BE49-F238E27FC236}">
                <a16:creationId xmlns:a16="http://schemas.microsoft.com/office/drawing/2014/main" id="{C8F4A4AF-1B6F-7D67-9172-71B10CFFA37E}"/>
              </a:ext>
            </a:extLst>
          </p:cNvPr>
          <p:cNvSpPr txBox="1">
            <a:spLocks/>
          </p:cNvSpPr>
          <p:nvPr/>
        </p:nvSpPr>
        <p:spPr>
          <a:xfrm>
            <a:off x="8632795" y="5955"/>
            <a:ext cx="2633920" cy="4159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000" dirty="0">
                <a:solidFill>
                  <a:srgbClr val="0B507E"/>
                </a:solidFill>
              </a:rPr>
              <a:t>えとろふとう</a:t>
            </a:r>
          </a:p>
        </p:txBody>
      </p:sp>
    </p:spTree>
    <p:extLst>
      <p:ext uri="{BB962C8B-B14F-4D97-AF65-F5344CB8AC3E}">
        <p14:creationId xmlns:p14="http://schemas.microsoft.com/office/powerpoint/2010/main" val="1720207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楕円 2">
            <a:extLst>
              <a:ext uri="{FF2B5EF4-FFF2-40B4-BE49-F238E27FC236}">
                <a16:creationId xmlns:a16="http://schemas.microsoft.com/office/drawing/2014/main" id="{6A0C95DB-206C-4EF3-A4A0-5A54EB75D68E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C6348844-9323-465D-82F1-3CC2B38E9765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42788C4-5EBE-451E-8495-64BEF989B964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0791CD46-2DEB-4C33-98BD-C6F5BBB95E30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ABC25D13-1D51-443D-A916-7A3179537BEF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935CB161-CD86-42F8-B314-CE8BDD693E3B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96E66B8-2D69-4FFB-B040-A56968F174FB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DF325D59-A1D2-41CE-802D-8081B0C64330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64B332BF-A569-41FF-911D-82C743FDB27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D56F3F02-8F86-495D-BDCB-32DCB88AB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3175" y="2464594"/>
          <a:ext cx="9645650" cy="192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9645692" imgH="2060350" progId="Word.Document.12">
                  <p:embed/>
                </p:oleObj>
              </mc:Choice>
              <mc:Fallback>
                <p:oleObj name="Document" r:id="rId3" imgW="9645692" imgH="2060350" progId="Word.Document.12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D56F3F02-8F86-495D-BDCB-32DCB88AB4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3175" y="2464594"/>
                        <a:ext cx="9645650" cy="1928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9168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9CFF5B3-2A4A-4949-9F6C-FE1C98FAA5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6B718154-9504-4DD6-B5C3-971F2346810F}"/>
              </a:ext>
            </a:extLst>
          </p:cNvPr>
          <p:cNvGrpSpPr/>
          <p:nvPr/>
        </p:nvGrpSpPr>
        <p:grpSpPr>
          <a:xfrm>
            <a:off x="485598" y="2922933"/>
            <a:ext cx="5933685" cy="3555869"/>
            <a:chOff x="6786953" y="4267916"/>
            <a:chExt cx="2765541" cy="1657301"/>
          </a:xfrm>
          <a:solidFill>
            <a:srgbClr val="A9DC06"/>
          </a:solidFill>
          <a:effectLst>
            <a:outerShdw blurRad="50800" dist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9" name="フリーフォーム: 図形 38">
              <a:extLst>
                <a:ext uri="{FF2B5EF4-FFF2-40B4-BE49-F238E27FC236}">
                  <a16:creationId xmlns:a16="http://schemas.microsoft.com/office/drawing/2014/main" id="{72364C71-F1AB-4E26-AB27-1E4A1A02B990}"/>
                </a:ext>
              </a:extLst>
            </p:cNvPr>
            <p:cNvSpPr/>
            <p:nvPr/>
          </p:nvSpPr>
          <p:spPr>
            <a:xfrm>
              <a:off x="8964003" y="4267916"/>
              <a:ext cx="588491" cy="459942"/>
            </a:xfrm>
            <a:custGeom>
              <a:avLst/>
              <a:gdLst>
                <a:gd name="connsiteX0" fmla="*/ 529753 w 588491"/>
                <a:gd name="connsiteY0" fmla="*/ 6531 h 459942"/>
                <a:gd name="connsiteX1" fmla="*/ 541990 w 588491"/>
                <a:gd name="connsiteY1" fmla="*/ 3393 h 459942"/>
                <a:gd name="connsiteX2" fmla="*/ 549604 w 588491"/>
                <a:gd name="connsiteY2" fmla="*/ 255 h 459942"/>
                <a:gd name="connsiteX3" fmla="*/ 558374 w 588491"/>
                <a:gd name="connsiteY3" fmla="*/ 156 h 459942"/>
                <a:gd name="connsiteX4" fmla="*/ 567804 w 588491"/>
                <a:gd name="connsiteY4" fmla="*/ 1576 h 459942"/>
                <a:gd name="connsiteX5" fmla="*/ 574922 w 588491"/>
                <a:gd name="connsiteY5" fmla="*/ 6531 h 459942"/>
                <a:gd name="connsiteX6" fmla="*/ 584187 w 588491"/>
                <a:gd name="connsiteY6" fmla="*/ 12311 h 459942"/>
                <a:gd name="connsiteX7" fmla="*/ 588481 w 588491"/>
                <a:gd name="connsiteY7" fmla="*/ 24714 h 459942"/>
                <a:gd name="connsiteX8" fmla="*/ 584352 w 588491"/>
                <a:gd name="connsiteY8" fmla="*/ 31998 h 459942"/>
                <a:gd name="connsiteX9" fmla="*/ 570958 w 588491"/>
                <a:gd name="connsiteY9" fmla="*/ 38273 h 459942"/>
                <a:gd name="connsiteX10" fmla="*/ 570133 w 588491"/>
                <a:gd name="connsiteY10" fmla="*/ 51337 h 459942"/>
                <a:gd name="connsiteX11" fmla="*/ 576904 w 588491"/>
                <a:gd name="connsiteY11" fmla="*/ 58273 h 459942"/>
                <a:gd name="connsiteX12" fmla="*/ 582519 w 588491"/>
                <a:gd name="connsiteY12" fmla="*/ 66878 h 459942"/>
                <a:gd name="connsiteX13" fmla="*/ 576854 w 588491"/>
                <a:gd name="connsiteY13" fmla="*/ 88117 h 459942"/>
                <a:gd name="connsiteX14" fmla="*/ 554410 w 588491"/>
                <a:gd name="connsiteY14" fmla="*/ 94426 h 459942"/>
                <a:gd name="connsiteX15" fmla="*/ 529786 w 588491"/>
                <a:gd name="connsiteY15" fmla="*/ 90924 h 459942"/>
                <a:gd name="connsiteX16" fmla="*/ 489884 w 588491"/>
                <a:gd name="connsiteY16" fmla="*/ 103559 h 459942"/>
                <a:gd name="connsiteX17" fmla="*/ 457614 w 588491"/>
                <a:gd name="connsiteY17" fmla="*/ 128811 h 459942"/>
                <a:gd name="connsiteX18" fmla="*/ 410611 w 588491"/>
                <a:gd name="connsiteY18" fmla="*/ 145640 h 459942"/>
                <a:gd name="connsiteX19" fmla="*/ 350280 w 588491"/>
                <a:gd name="connsiteY19" fmla="*/ 188431 h 459942"/>
                <a:gd name="connsiteX20" fmla="*/ 321510 w 588491"/>
                <a:gd name="connsiteY20" fmla="*/ 235434 h 459942"/>
                <a:gd name="connsiteX21" fmla="*/ 269603 w 588491"/>
                <a:gd name="connsiteY21" fmla="*/ 251569 h 459942"/>
                <a:gd name="connsiteX22" fmla="*/ 250659 w 588491"/>
                <a:gd name="connsiteY22" fmla="*/ 235434 h 459942"/>
                <a:gd name="connsiteX23" fmla="*/ 231023 w 588491"/>
                <a:gd name="connsiteY23" fmla="*/ 227721 h 459942"/>
                <a:gd name="connsiteX24" fmla="*/ 214887 w 588491"/>
                <a:gd name="connsiteY24" fmla="*/ 251569 h 459942"/>
                <a:gd name="connsiteX25" fmla="*/ 228925 w 588491"/>
                <a:gd name="connsiteY25" fmla="*/ 264204 h 459942"/>
                <a:gd name="connsiteX26" fmla="*/ 214210 w 588491"/>
                <a:gd name="connsiteY26" fmla="*/ 278935 h 459942"/>
                <a:gd name="connsiteX27" fmla="*/ 200866 w 588491"/>
                <a:gd name="connsiteY27" fmla="*/ 301231 h 459942"/>
                <a:gd name="connsiteX28" fmla="*/ 182781 w 588491"/>
                <a:gd name="connsiteY28" fmla="*/ 310496 h 459942"/>
                <a:gd name="connsiteX29" fmla="*/ 170874 w 588491"/>
                <a:gd name="connsiteY29" fmla="*/ 318440 h 459942"/>
                <a:gd name="connsiteX30" fmla="*/ 147951 w 588491"/>
                <a:gd name="connsiteY30" fmla="*/ 337400 h 459942"/>
                <a:gd name="connsiteX31" fmla="*/ 132525 w 588491"/>
                <a:gd name="connsiteY31" fmla="*/ 352825 h 459942"/>
                <a:gd name="connsiteX32" fmla="*/ 117529 w 588491"/>
                <a:gd name="connsiteY32" fmla="*/ 375748 h 459942"/>
                <a:gd name="connsiteX33" fmla="*/ 99445 w 588491"/>
                <a:gd name="connsiteY33" fmla="*/ 404402 h 459942"/>
                <a:gd name="connsiteX34" fmla="*/ 69899 w 588491"/>
                <a:gd name="connsiteY34" fmla="*/ 404402 h 459942"/>
                <a:gd name="connsiteX35" fmla="*/ 47851 w 588491"/>
                <a:gd name="connsiteY35" fmla="*/ 427772 h 459942"/>
                <a:gd name="connsiteX36" fmla="*/ 36389 w 588491"/>
                <a:gd name="connsiteY36" fmla="*/ 449820 h 459942"/>
                <a:gd name="connsiteX37" fmla="*/ 18305 w 588491"/>
                <a:gd name="connsiteY37" fmla="*/ 459085 h 459942"/>
                <a:gd name="connsiteX38" fmla="*/ 666 w 588491"/>
                <a:gd name="connsiteY38" fmla="*/ 444535 h 459942"/>
                <a:gd name="connsiteX39" fmla="*/ 12574 w 588491"/>
                <a:gd name="connsiteY39" fmla="*/ 422933 h 459942"/>
                <a:gd name="connsiteX40" fmla="*/ 25357 w 588491"/>
                <a:gd name="connsiteY40" fmla="*/ 409704 h 459942"/>
                <a:gd name="connsiteX41" fmla="*/ 20072 w 588491"/>
                <a:gd name="connsiteY41" fmla="*/ 385889 h 459942"/>
                <a:gd name="connsiteX42" fmla="*/ 28016 w 588491"/>
                <a:gd name="connsiteY42" fmla="*/ 377515 h 459942"/>
                <a:gd name="connsiteX43" fmla="*/ 40799 w 588491"/>
                <a:gd name="connsiteY43" fmla="*/ 394262 h 459942"/>
                <a:gd name="connsiteX44" fmla="*/ 46530 w 588491"/>
                <a:gd name="connsiteY44" fmla="*/ 377945 h 459942"/>
                <a:gd name="connsiteX45" fmla="*/ 45654 w 588491"/>
                <a:gd name="connsiteY45" fmla="*/ 365162 h 459942"/>
                <a:gd name="connsiteX46" fmla="*/ 60650 w 588491"/>
                <a:gd name="connsiteY46" fmla="*/ 372214 h 459942"/>
                <a:gd name="connsiteX47" fmla="*/ 87108 w 588491"/>
                <a:gd name="connsiteY47" fmla="*/ 360752 h 459942"/>
                <a:gd name="connsiteX48" fmla="*/ 96802 w 588491"/>
                <a:gd name="connsiteY48" fmla="*/ 330777 h 459942"/>
                <a:gd name="connsiteX49" fmla="*/ 70791 w 588491"/>
                <a:gd name="connsiteY49" fmla="*/ 314906 h 459942"/>
                <a:gd name="connsiteX50" fmla="*/ 75646 w 588491"/>
                <a:gd name="connsiteY50" fmla="*/ 295500 h 459942"/>
                <a:gd name="connsiteX51" fmla="*/ 105192 w 588491"/>
                <a:gd name="connsiteY51" fmla="*/ 306086 h 459942"/>
                <a:gd name="connsiteX52" fmla="*/ 117546 w 588491"/>
                <a:gd name="connsiteY52" fmla="*/ 282717 h 459942"/>
                <a:gd name="connsiteX53" fmla="*/ 160750 w 588491"/>
                <a:gd name="connsiteY53" fmla="*/ 253171 h 459942"/>
                <a:gd name="connsiteX54" fmla="*/ 184565 w 588491"/>
                <a:gd name="connsiteY54" fmla="*/ 232015 h 459942"/>
                <a:gd name="connsiteX55" fmla="*/ 192063 w 588491"/>
                <a:gd name="connsiteY55" fmla="*/ 195863 h 459942"/>
                <a:gd name="connsiteX56" fmla="*/ 184119 w 588491"/>
                <a:gd name="connsiteY56" fmla="*/ 179992 h 459942"/>
                <a:gd name="connsiteX57" fmla="*/ 203079 w 588491"/>
                <a:gd name="connsiteY57" fmla="*/ 182634 h 459942"/>
                <a:gd name="connsiteX58" fmla="*/ 216308 w 588491"/>
                <a:gd name="connsiteY58" fmla="*/ 191453 h 459942"/>
                <a:gd name="connsiteX59" fmla="*/ 240552 w 588491"/>
                <a:gd name="connsiteY59" fmla="*/ 183080 h 459942"/>
                <a:gd name="connsiteX60" fmla="*/ 244516 w 588491"/>
                <a:gd name="connsiteY60" fmla="*/ 157944 h 459942"/>
                <a:gd name="connsiteX61" fmla="*/ 255532 w 588491"/>
                <a:gd name="connsiteY61" fmla="*/ 149570 h 459942"/>
                <a:gd name="connsiteX62" fmla="*/ 268760 w 588491"/>
                <a:gd name="connsiteY62" fmla="*/ 142072 h 459942"/>
                <a:gd name="connsiteX63" fmla="*/ 294260 w 588491"/>
                <a:gd name="connsiteY63" fmla="*/ 136788 h 459942"/>
                <a:gd name="connsiteX64" fmla="*/ 291254 w 588491"/>
                <a:gd name="connsiteY64" fmla="*/ 98422 h 459942"/>
                <a:gd name="connsiteX65" fmla="*/ 288166 w 588491"/>
                <a:gd name="connsiteY65" fmla="*/ 75499 h 459942"/>
                <a:gd name="connsiteX66" fmla="*/ 309339 w 588491"/>
                <a:gd name="connsiteY66" fmla="*/ 49933 h 459942"/>
                <a:gd name="connsiteX67" fmla="*/ 319925 w 588491"/>
                <a:gd name="connsiteY67" fmla="*/ 66250 h 459942"/>
                <a:gd name="connsiteX68" fmla="*/ 331387 w 588491"/>
                <a:gd name="connsiteY68" fmla="*/ 92708 h 459942"/>
                <a:gd name="connsiteX69" fmla="*/ 334921 w 588491"/>
                <a:gd name="connsiteY69" fmla="*/ 109901 h 459942"/>
                <a:gd name="connsiteX70" fmla="*/ 354326 w 588491"/>
                <a:gd name="connsiteY70" fmla="*/ 123575 h 459942"/>
                <a:gd name="connsiteX71" fmla="*/ 427522 w 588491"/>
                <a:gd name="connsiteY71" fmla="*/ 106383 h 459942"/>
                <a:gd name="connsiteX72" fmla="*/ 451338 w 588491"/>
                <a:gd name="connsiteY72" fmla="*/ 88744 h 459942"/>
                <a:gd name="connsiteX73" fmla="*/ 462353 w 588491"/>
                <a:gd name="connsiteY73" fmla="*/ 77283 h 459942"/>
                <a:gd name="connsiteX74" fmla="*/ 465442 w 588491"/>
                <a:gd name="connsiteY74" fmla="*/ 66696 h 459942"/>
                <a:gd name="connsiteX75" fmla="*/ 469406 w 588491"/>
                <a:gd name="connsiteY75" fmla="*/ 52592 h 459942"/>
                <a:gd name="connsiteX76" fmla="*/ 487919 w 588491"/>
                <a:gd name="connsiteY76" fmla="*/ 42898 h 459942"/>
                <a:gd name="connsiteX77" fmla="*/ 494971 w 588491"/>
                <a:gd name="connsiteY77" fmla="*/ 26151 h 459942"/>
                <a:gd name="connsiteX78" fmla="*/ 513485 w 588491"/>
                <a:gd name="connsiteY78" fmla="*/ 15135 h 459942"/>
                <a:gd name="connsiteX79" fmla="*/ 529802 w 588491"/>
                <a:gd name="connsiteY79" fmla="*/ 6597 h 45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88491" h="459942">
                  <a:moveTo>
                    <a:pt x="529753" y="6531"/>
                  </a:moveTo>
                  <a:cubicBezTo>
                    <a:pt x="536524" y="5457"/>
                    <a:pt x="538192" y="6531"/>
                    <a:pt x="541990" y="3393"/>
                  </a:cubicBezTo>
                  <a:cubicBezTo>
                    <a:pt x="545789" y="255"/>
                    <a:pt x="545128" y="-75"/>
                    <a:pt x="549604" y="255"/>
                  </a:cubicBezTo>
                  <a:cubicBezTo>
                    <a:pt x="554063" y="585"/>
                    <a:pt x="556078" y="-356"/>
                    <a:pt x="558374" y="156"/>
                  </a:cubicBezTo>
                  <a:cubicBezTo>
                    <a:pt x="563328" y="1246"/>
                    <a:pt x="564649" y="1576"/>
                    <a:pt x="567804" y="1576"/>
                  </a:cubicBezTo>
                  <a:cubicBezTo>
                    <a:pt x="570958" y="1576"/>
                    <a:pt x="569290" y="5210"/>
                    <a:pt x="574922" y="6531"/>
                  </a:cubicBezTo>
                  <a:cubicBezTo>
                    <a:pt x="580537" y="7852"/>
                    <a:pt x="581528" y="8678"/>
                    <a:pt x="584187" y="12311"/>
                  </a:cubicBezTo>
                  <a:cubicBezTo>
                    <a:pt x="586830" y="15945"/>
                    <a:pt x="588646" y="20255"/>
                    <a:pt x="588481" y="24714"/>
                  </a:cubicBezTo>
                  <a:cubicBezTo>
                    <a:pt x="588316" y="29173"/>
                    <a:pt x="588646" y="30164"/>
                    <a:pt x="584352" y="31998"/>
                  </a:cubicBezTo>
                  <a:cubicBezTo>
                    <a:pt x="580058" y="33814"/>
                    <a:pt x="572280" y="35631"/>
                    <a:pt x="570958" y="38273"/>
                  </a:cubicBezTo>
                  <a:cubicBezTo>
                    <a:pt x="569637" y="40916"/>
                    <a:pt x="566004" y="48529"/>
                    <a:pt x="570133" y="51337"/>
                  </a:cubicBezTo>
                  <a:cubicBezTo>
                    <a:pt x="574262" y="54145"/>
                    <a:pt x="573270" y="53814"/>
                    <a:pt x="576904" y="58273"/>
                  </a:cubicBezTo>
                  <a:cubicBezTo>
                    <a:pt x="580537" y="62733"/>
                    <a:pt x="582552" y="63558"/>
                    <a:pt x="582519" y="66878"/>
                  </a:cubicBezTo>
                  <a:cubicBezTo>
                    <a:pt x="582470" y="75499"/>
                    <a:pt x="580356" y="82518"/>
                    <a:pt x="576854" y="88117"/>
                  </a:cubicBezTo>
                  <a:cubicBezTo>
                    <a:pt x="573353" y="93732"/>
                    <a:pt x="566334" y="96540"/>
                    <a:pt x="554410" y="94426"/>
                  </a:cubicBezTo>
                  <a:cubicBezTo>
                    <a:pt x="542486" y="92328"/>
                    <a:pt x="539513" y="88810"/>
                    <a:pt x="529786" y="90924"/>
                  </a:cubicBezTo>
                  <a:cubicBezTo>
                    <a:pt x="520041" y="93022"/>
                    <a:pt x="502502" y="95829"/>
                    <a:pt x="489884" y="103559"/>
                  </a:cubicBezTo>
                  <a:cubicBezTo>
                    <a:pt x="477250" y="111271"/>
                    <a:pt x="467440" y="126003"/>
                    <a:pt x="457614" y="128811"/>
                  </a:cubicBezTo>
                  <a:cubicBezTo>
                    <a:pt x="447787" y="131618"/>
                    <a:pt x="421841" y="137927"/>
                    <a:pt x="410611" y="145640"/>
                  </a:cubicBezTo>
                  <a:cubicBezTo>
                    <a:pt x="399380" y="153352"/>
                    <a:pt x="359397" y="173699"/>
                    <a:pt x="350280" y="188431"/>
                  </a:cubicBezTo>
                  <a:cubicBezTo>
                    <a:pt x="341164" y="203163"/>
                    <a:pt x="332047" y="228415"/>
                    <a:pt x="321510" y="235434"/>
                  </a:cubicBezTo>
                  <a:cubicBezTo>
                    <a:pt x="310990" y="242453"/>
                    <a:pt x="280123" y="251569"/>
                    <a:pt x="269603" y="251569"/>
                  </a:cubicBezTo>
                  <a:cubicBezTo>
                    <a:pt x="259082" y="251569"/>
                    <a:pt x="254871" y="245260"/>
                    <a:pt x="250659" y="235434"/>
                  </a:cubicBezTo>
                  <a:cubicBezTo>
                    <a:pt x="246448" y="225607"/>
                    <a:pt x="240139" y="223510"/>
                    <a:pt x="231023" y="227721"/>
                  </a:cubicBezTo>
                  <a:cubicBezTo>
                    <a:pt x="221906" y="231932"/>
                    <a:pt x="211386" y="248762"/>
                    <a:pt x="214887" y="251569"/>
                  </a:cubicBezTo>
                  <a:cubicBezTo>
                    <a:pt x="218388" y="254377"/>
                    <a:pt x="230313" y="259282"/>
                    <a:pt x="228925" y="264204"/>
                  </a:cubicBezTo>
                  <a:cubicBezTo>
                    <a:pt x="227521" y="269109"/>
                    <a:pt x="216324" y="272626"/>
                    <a:pt x="214210" y="278935"/>
                  </a:cubicBezTo>
                  <a:cubicBezTo>
                    <a:pt x="212096" y="285244"/>
                    <a:pt x="212344" y="298143"/>
                    <a:pt x="200866" y="301231"/>
                  </a:cubicBezTo>
                  <a:cubicBezTo>
                    <a:pt x="189404" y="304319"/>
                    <a:pt x="182781" y="305641"/>
                    <a:pt x="182781" y="310496"/>
                  </a:cubicBezTo>
                  <a:cubicBezTo>
                    <a:pt x="182781" y="315352"/>
                    <a:pt x="179247" y="317548"/>
                    <a:pt x="170874" y="318440"/>
                  </a:cubicBezTo>
                  <a:cubicBezTo>
                    <a:pt x="162500" y="319315"/>
                    <a:pt x="151039" y="329026"/>
                    <a:pt x="147951" y="337400"/>
                  </a:cubicBezTo>
                  <a:cubicBezTo>
                    <a:pt x="144862" y="345773"/>
                    <a:pt x="136043" y="346219"/>
                    <a:pt x="132525" y="352825"/>
                  </a:cubicBezTo>
                  <a:cubicBezTo>
                    <a:pt x="128991" y="359431"/>
                    <a:pt x="117529" y="368696"/>
                    <a:pt x="117529" y="375748"/>
                  </a:cubicBezTo>
                  <a:cubicBezTo>
                    <a:pt x="117529" y="382800"/>
                    <a:pt x="111352" y="400885"/>
                    <a:pt x="99445" y="404402"/>
                  </a:cubicBezTo>
                  <a:cubicBezTo>
                    <a:pt x="87537" y="407937"/>
                    <a:pt x="78289" y="400868"/>
                    <a:pt x="69899" y="404402"/>
                  </a:cubicBezTo>
                  <a:cubicBezTo>
                    <a:pt x="61526" y="407937"/>
                    <a:pt x="54903" y="422487"/>
                    <a:pt x="47851" y="427772"/>
                  </a:cubicBezTo>
                  <a:cubicBezTo>
                    <a:pt x="40799" y="433057"/>
                    <a:pt x="40799" y="443197"/>
                    <a:pt x="36389" y="449820"/>
                  </a:cubicBezTo>
                  <a:cubicBezTo>
                    <a:pt x="31980" y="456426"/>
                    <a:pt x="31104" y="462173"/>
                    <a:pt x="18305" y="459085"/>
                  </a:cubicBezTo>
                  <a:cubicBezTo>
                    <a:pt x="5522" y="455996"/>
                    <a:pt x="-2422" y="455121"/>
                    <a:pt x="666" y="444535"/>
                  </a:cubicBezTo>
                  <a:cubicBezTo>
                    <a:pt x="3755" y="433948"/>
                    <a:pt x="1112" y="429985"/>
                    <a:pt x="12574" y="422933"/>
                  </a:cubicBezTo>
                  <a:cubicBezTo>
                    <a:pt x="24036" y="415881"/>
                    <a:pt x="25357" y="418523"/>
                    <a:pt x="25357" y="409704"/>
                  </a:cubicBezTo>
                  <a:cubicBezTo>
                    <a:pt x="25357" y="400885"/>
                    <a:pt x="18751" y="392957"/>
                    <a:pt x="20072" y="385889"/>
                  </a:cubicBezTo>
                  <a:cubicBezTo>
                    <a:pt x="21393" y="378837"/>
                    <a:pt x="26249" y="371339"/>
                    <a:pt x="28016" y="377515"/>
                  </a:cubicBezTo>
                  <a:cubicBezTo>
                    <a:pt x="29783" y="383692"/>
                    <a:pt x="32871" y="402652"/>
                    <a:pt x="40799" y="394262"/>
                  </a:cubicBezTo>
                  <a:cubicBezTo>
                    <a:pt x="48743" y="385889"/>
                    <a:pt x="50064" y="384997"/>
                    <a:pt x="46530" y="377945"/>
                  </a:cubicBezTo>
                  <a:cubicBezTo>
                    <a:pt x="42995" y="370893"/>
                    <a:pt x="36835" y="366483"/>
                    <a:pt x="45654" y="365162"/>
                  </a:cubicBezTo>
                  <a:cubicBezTo>
                    <a:pt x="54473" y="363841"/>
                    <a:pt x="52260" y="371768"/>
                    <a:pt x="60650" y="372214"/>
                  </a:cubicBezTo>
                  <a:cubicBezTo>
                    <a:pt x="69024" y="372660"/>
                    <a:pt x="81377" y="372214"/>
                    <a:pt x="87108" y="360752"/>
                  </a:cubicBezTo>
                  <a:cubicBezTo>
                    <a:pt x="92839" y="349291"/>
                    <a:pt x="102979" y="342239"/>
                    <a:pt x="96802" y="330777"/>
                  </a:cubicBezTo>
                  <a:cubicBezTo>
                    <a:pt x="90626" y="319315"/>
                    <a:pt x="73433" y="332544"/>
                    <a:pt x="70791" y="314906"/>
                  </a:cubicBezTo>
                  <a:cubicBezTo>
                    <a:pt x="68148" y="297267"/>
                    <a:pt x="61526" y="294625"/>
                    <a:pt x="75646" y="295500"/>
                  </a:cubicBezTo>
                  <a:cubicBezTo>
                    <a:pt x="89750" y="296375"/>
                    <a:pt x="97248" y="309604"/>
                    <a:pt x="105192" y="306086"/>
                  </a:cubicBezTo>
                  <a:cubicBezTo>
                    <a:pt x="113136" y="302552"/>
                    <a:pt x="109156" y="294179"/>
                    <a:pt x="117546" y="282717"/>
                  </a:cubicBezTo>
                  <a:cubicBezTo>
                    <a:pt x="125919" y="271256"/>
                    <a:pt x="149734" y="266400"/>
                    <a:pt x="160750" y="253171"/>
                  </a:cubicBezTo>
                  <a:cubicBezTo>
                    <a:pt x="171766" y="239942"/>
                    <a:pt x="177942" y="240818"/>
                    <a:pt x="184565" y="232015"/>
                  </a:cubicBezTo>
                  <a:cubicBezTo>
                    <a:pt x="191171" y="223196"/>
                    <a:pt x="192063" y="208646"/>
                    <a:pt x="192063" y="195863"/>
                  </a:cubicBezTo>
                  <a:cubicBezTo>
                    <a:pt x="192063" y="183080"/>
                    <a:pt x="178388" y="182188"/>
                    <a:pt x="184119" y="179992"/>
                  </a:cubicBezTo>
                  <a:cubicBezTo>
                    <a:pt x="189850" y="177779"/>
                    <a:pt x="193384" y="184847"/>
                    <a:pt x="203079" y="182634"/>
                  </a:cubicBezTo>
                  <a:cubicBezTo>
                    <a:pt x="212773" y="180438"/>
                    <a:pt x="202633" y="192329"/>
                    <a:pt x="216308" y="191453"/>
                  </a:cubicBezTo>
                  <a:cubicBezTo>
                    <a:pt x="229982" y="190578"/>
                    <a:pt x="240998" y="191899"/>
                    <a:pt x="240552" y="183080"/>
                  </a:cubicBezTo>
                  <a:cubicBezTo>
                    <a:pt x="240106" y="174261"/>
                    <a:pt x="238785" y="160157"/>
                    <a:pt x="244516" y="157944"/>
                  </a:cubicBezTo>
                  <a:cubicBezTo>
                    <a:pt x="250247" y="155747"/>
                    <a:pt x="248050" y="150892"/>
                    <a:pt x="255532" y="149570"/>
                  </a:cubicBezTo>
                  <a:cubicBezTo>
                    <a:pt x="263029" y="148249"/>
                    <a:pt x="259066" y="143394"/>
                    <a:pt x="268760" y="142072"/>
                  </a:cubicBezTo>
                  <a:cubicBezTo>
                    <a:pt x="278455" y="140751"/>
                    <a:pt x="293286" y="144285"/>
                    <a:pt x="294260" y="136788"/>
                  </a:cubicBezTo>
                  <a:cubicBezTo>
                    <a:pt x="295218" y="129290"/>
                    <a:pt x="294343" y="106812"/>
                    <a:pt x="291254" y="98422"/>
                  </a:cubicBezTo>
                  <a:cubicBezTo>
                    <a:pt x="288166" y="90049"/>
                    <a:pt x="285969" y="80784"/>
                    <a:pt x="288166" y="75499"/>
                  </a:cubicBezTo>
                  <a:cubicBezTo>
                    <a:pt x="290362" y="70214"/>
                    <a:pt x="303162" y="48595"/>
                    <a:pt x="309339" y="49933"/>
                  </a:cubicBezTo>
                  <a:cubicBezTo>
                    <a:pt x="315515" y="51254"/>
                    <a:pt x="315945" y="48166"/>
                    <a:pt x="319925" y="66250"/>
                  </a:cubicBezTo>
                  <a:cubicBezTo>
                    <a:pt x="323889" y="84335"/>
                    <a:pt x="331387" y="84764"/>
                    <a:pt x="331387" y="92708"/>
                  </a:cubicBezTo>
                  <a:cubicBezTo>
                    <a:pt x="331387" y="100652"/>
                    <a:pt x="332708" y="99760"/>
                    <a:pt x="334921" y="109901"/>
                  </a:cubicBezTo>
                  <a:cubicBezTo>
                    <a:pt x="337134" y="120041"/>
                    <a:pt x="342419" y="124005"/>
                    <a:pt x="354326" y="123575"/>
                  </a:cubicBezTo>
                  <a:cubicBezTo>
                    <a:pt x="366234" y="123129"/>
                    <a:pt x="420900" y="116969"/>
                    <a:pt x="427522" y="106383"/>
                  </a:cubicBezTo>
                  <a:cubicBezTo>
                    <a:pt x="434129" y="95796"/>
                    <a:pt x="443840" y="93600"/>
                    <a:pt x="451338" y="88744"/>
                  </a:cubicBezTo>
                  <a:cubicBezTo>
                    <a:pt x="458836" y="83889"/>
                    <a:pt x="457514" y="80800"/>
                    <a:pt x="462353" y="77283"/>
                  </a:cubicBezTo>
                  <a:cubicBezTo>
                    <a:pt x="467209" y="73748"/>
                    <a:pt x="465888" y="75516"/>
                    <a:pt x="465442" y="66696"/>
                  </a:cubicBezTo>
                  <a:cubicBezTo>
                    <a:pt x="464996" y="57877"/>
                    <a:pt x="465888" y="55235"/>
                    <a:pt x="469406" y="52592"/>
                  </a:cubicBezTo>
                  <a:cubicBezTo>
                    <a:pt x="472940" y="49950"/>
                    <a:pt x="481759" y="53038"/>
                    <a:pt x="487919" y="42898"/>
                  </a:cubicBezTo>
                  <a:cubicBezTo>
                    <a:pt x="494096" y="32757"/>
                    <a:pt x="487919" y="30544"/>
                    <a:pt x="494971" y="26151"/>
                  </a:cubicBezTo>
                  <a:cubicBezTo>
                    <a:pt x="502023" y="21741"/>
                    <a:pt x="509075" y="26151"/>
                    <a:pt x="513485" y="15135"/>
                  </a:cubicBezTo>
                  <a:cubicBezTo>
                    <a:pt x="517895" y="4120"/>
                    <a:pt x="523311" y="7621"/>
                    <a:pt x="529802" y="6597"/>
                  </a:cubicBezTo>
                  <a:close/>
                </a:path>
              </a:pathLst>
            </a:custGeom>
            <a:solidFill>
              <a:schemeClr val="bg1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" name="フリーフォーム: 図形 39">
              <a:extLst>
                <a:ext uri="{FF2B5EF4-FFF2-40B4-BE49-F238E27FC236}">
                  <a16:creationId xmlns:a16="http://schemas.microsoft.com/office/drawing/2014/main" id="{017A68A6-1831-4245-94A1-84D07912793D}"/>
                </a:ext>
              </a:extLst>
            </p:cNvPr>
            <p:cNvSpPr/>
            <p:nvPr/>
          </p:nvSpPr>
          <p:spPr>
            <a:xfrm>
              <a:off x="8540383" y="4690178"/>
              <a:ext cx="345176" cy="348180"/>
            </a:xfrm>
            <a:custGeom>
              <a:avLst/>
              <a:gdLst>
                <a:gd name="connsiteX0" fmla="*/ 341595 w 345176"/>
                <a:gd name="connsiteY0" fmla="*/ 28879 h 348180"/>
                <a:gd name="connsiteX1" fmla="*/ 290001 w 345176"/>
                <a:gd name="connsiteY1" fmla="*/ 43429 h 348180"/>
                <a:gd name="connsiteX2" fmla="*/ 243708 w 345176"/>
                <a:gd name="connsiteY2" fmla="*/ 20275 h 348180"/>
                <a:gd name="connsiteX3" fmla="*/ 219232 w 345176"/>
                <a:gd name="connsiteY3" fmla="*/ 1761 h 348180"/>
                <a:gd name="connsiteX4" fmla="*/ 188811 w 345176"/>
                <a:gd name="connsiteY4" fmla="*/ 43660 h 348180"/>
                <a:gd name="connsiteX5" fmla="*/ 166978 w 345176"/>
                <a:gd name="connsiteY5" fmla="*/ 85758 h 348180"/>
                <a:gd name="connsiteX6" fmla="*/ 125309 w 345176"/>
                <a:gd name="connsiteY6" fmla="*/ 136031 h 348180"/>
                <a:gd name="connsiteX7" fmla="*/ 102815 w 345176"/>
                <a:gd name="connsiteY7" fmla="*/ 175057 h 348180"/>
                <a:gd name="connsiteX8" fmla="*/ 90247 w 345176"/>
                <a:gd name="connsiteY8" fmla="*/ 198211 h 348180"/>
                <a:gd name="connsiteX9" fmla="*/ 53864 w 345176"/>
                <a:gd name="connsiteY9" fmla="*/ 231936 h 348180"/>
                <a:gd name="connsiteX10" fmla="*/ 21461 w 345176"/>
                <a:gd name="connsiteY10" fmla="*/ 257072 h 348180"/>
                <a:gd name="connsiteX11" fmla="*/ 4268 w 345176"/>
                <a:gd name="connsiteY11" fmla="*/ 274793 h 348180"/>
                <a:gd name="connsiteX12" fmla="*/ 4268 w 345176"/>
                <a:gd name="connsiteY12" fmla="*/ 294413 h 348180"/>
                <a:gd name="connsiteX13" fmla="*/ 14854 w 345176"/>
                <a:gd name="connsiteY13" fmla="*/ 319896 h 348180"/>
                <a:gd name="connsiteX14" fmla="*/ 41973 w 345176"/>
                <a:gd name="connsiteY14" fmla="*/ 317254 h 348180"/>
                <a:gd name="connsiteX15" fmla="*/ 44615 w 345176"/>
                <a:gd name="connsiteY15" fmla="*/ 345693 h 348180"/>
                <a:gd name="connsiteX16" fmla="*/ 53880 w 345176"/>
                <a:gd name="connsiteY16" fmla="*/ 294413 h 348180"/>
                <a:gd name="connsiteX17" fmla="*/ 57183 w 345176"/>
                <a:gd name="connsiteY17" fmla="*/ 266321 h 348180"/>
                <a:gd name="connsiteX18" fmla="*/ 79017 w 345176"/>
                <a:gd name="connsiteY18" fmla="*/ 247146 h 348180"/>
                <a:gd name="connsiteX19" fmla="*/ 114723 w 345176"/>
                <a:gd name="connsiteY19" fmla="*/ 233257 h 348180"/>
                <a:gd name="connsiteX20" fmla="*/ 124649 w 345176"/>
                <a:gd name="connsiteY20" fmla="*/ 201514 h 348180"/>
                <a:gd name="connsiteX21" fmla="*/ 139859 w 345176"/>
                <a:gd name="connsiteY21" fmla="*/ 198211 h 348180"/>
                <a:gd name="connsiteX22" fmla="*/ 143823 w 345176"/>
                <a:gd name="connsiteY22" fmla="*/ 166469 h 348180"/>
                <a:gd name="connsiteX23" fmla="*/ 166317 w 345176"/>
                <a:gd name="connsiteY23" fmla="*/ 143975 h 348180"/>
                <a:gd name="connsiteX24" fmla="*/ 190793 w 345176"/>
                <a:gd name="connsiteY24" fmla="*/ 130746 h 348180"/>
                <a:gd name="connsiteX25" fmla="*/ 208646 w 345176"/>
                <a:gd name="connsiteY25" fmla="*/ 106270 h 348180"/>
                <a:gd name="connsiteX26" fmla="*/ 260240 w 345176"/>
                <a:gd name="connsiteY26" fmla="*/ 98987 h 348180"/>
                <a:gd name="connsiteX27" fmla="*/ 274790 w 345176"/>
                <a:gd name="connsiteY27" fmla="*/ 83116 h 348180"/>
                <a:gd name="connsiteX28" fmla="*/ 293304 w 345176"/>
                <a:gd name="connsiteY28" fmla="*/ 58640 h 348180"/>
                <a:gd name="connsiteX29" fmla="*/ 317119 w 345176"/>
                <a:gd name="connsiteY29" fmla="*/ 63925 h 348180"/>
                <a:gd name="connsiteX30" fmla="*/ 332990 w 345176"/>
                <a:gd name="connsiteY30" fmla="*/ 51357 h 348180"/>
                <a:gd name="connsiteX31" fmla="*/ 341595 w 345176"/>
                <a:gd name="connsiteY31" fmla="*/ 28863 h 34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5176" h="348180">
                  <a:moveTo>
                    <a:pt x="341595" y="28879"/>
                  </a:moveTo>
                  <a:cubicBezTo>
                    <a:pt x="329340" y="34858"/>
                    <a:pt x="315137" y="45411"/>
                    <a:pt x="290001" y="43429"/>
                  </a:cubicBezTo>
                  <a:cubicBezTo>
                    <a:pt x="264864" y="41447"/>
                    <a:pt x="250975" y="34825"/>
                    <a:pt x="243708" y="20275"/>
                  </a:cubicBezTo>
                  <a:cubicBezTo>
                    <a:pt x="236441" y="5725"/>
                    <a:pt x="231800" y="-4201"/>
                    <a:pt x="219232" y="1761"/>
                  </a:cubicBezTo>
                  <a:cubicBezTo>
                    <a:pt x="206664" y="7723"/>
                    <a:pt x="204682" y="28681"/>
                    <a:pt x="188811" y="43660"/>
                  </a:cubicBezTo>
                  <a:cubicBezTo>
                    <a:pt x="172940" y="58640"/>
                    <a:pt x="184847" y="71208"/>
                    <a:pt x="166978" y="85758"/>
                  </a:cubicBezTo>
                  <a:cubicBezTo>
                    <a:pt x="149124" y="100308"/>
                    <a:pt x="134574" y="124123"/>
                    <a:pt x="125309" y="136031"/>
                  </a:cubicBezTo>
                  <a:cubicBezTo>
                    <a:pt x="116044" y="147938"/>
                    <a:pt x="101494" y="159185"/>
                    <a:pt x="102815" y="175057"/>
                  </a:cubicBezTo>
                  <a:cubicBezTo>
                    <a:pt x="104137" y="190928"/>
                    <a:pt x="105458" y="188285"/>
                    <a:pt x="90247" y="198211"/>
                  </a:cubicBezTo>
                  <a:cubicBezTo>
                    <a:pt x="75037" y="208137"/>
                    <a:pt x="64450" y="222687"/>
                    <a:pt x="53864" y="231936"/>
                  </a:cubicBezTo>
                  <a:cubicBezTo>
                    <a:pt x="43278" y="241201"/>
                    <a:pt x="27406" y="247807"/>
                    <a:pt x="21461" y="257072"/>
                  </a:cubicBezTo>
                  <a:cubicBezTo>
                    <a:pt x="15515" y="266337"/>
                    <a:pt x="14178" y="272002"/>
                    <a:pt x="4268" y="274793"/>
                  </a:cubicBezTo>
                  <a:cubicBezTo>
                    <a:pt x="-5657" y="277584"/>
                    <a:pt x="4929" y="281498"/>
                    <a:pt x="4268" y="294413"/>
                  </a:cubicBezTo>
                  <a:cubicBezTo>
                    <a:pt x="3608" y="307328"/>
                    <a:pt x="305" y="323199"/>
                    <a:pt x="14854" y="319896"/>
                  </a:cubicBezTo>
                  <a:cubicBezTo>
                    <a:pt x="29405" y="316593"/>
                    <a:pt x="38670" y="311292"/>
                    <a:pt x="41973" y="317254"/>
                  </a:cubicBezTo>
                  <a:cubicBezTo>
                    <a:pt x="45276" y="323199"/>
                    <a:pt x="34689" y="357601"/>
                    <a:pt x="44615" y="345693"/>
                  </a:cubicBezTo>
                  <a:cubicBezTo>
                    <a:pt x="54541" y="333786"/>
                    <a:pt x="51221" y="313241"/>
                    <a:pt x="53880" y="294413"/>
                  </a:cubicBezTo>
                  <a:cubicBezTo>
                    <a:pt x="56523" y="275586"/>
                    <a:pt x="49917" y="272943"/>
                    <a:pt x="57183" y="266321"/>
                  </a:cubicBezTo>
                  <a:cubicBezTo>
                    <a:pt x="64467" y="259714"/>
                    <a:pt x="65127" y="250449"/>
                    <a:pt x="79017" y="247146"/>
                  </a:cubicBezTo>
                  <a:cubicBezTo>
                    <a:pt x="92906" y="243843"/>
                    <a:pt x="112741" y="244504"/>
                    <a:pt x="114723" y="233257"/>
                  </a:cubicBezTo>
                  <a:cubicBezTo>
                    <a:pt x="116705" y="222010"/>
                    <a:pt x="118026" y="205478"/>
                    <a:pt x="124649" y="201514"/>
                  </a:cubicBezTo>
                  <a:cubicBezTo>
                    <a:pt x="131255" y="197551"/>
                    <a:pt x="139859" y="209458"/>
                    <a:pt x="139859" y="198211"/>
                  </a:cubicBezTo>
                  <a:cubicBezTo>
                    <a:pt x="139859" y="186964"/>
                    <a:pt x="136556" y="175057"/>
                    <a:pt x="143823" y="166469"/>
                  </a:cubicBezTo>
                  <a:cubicBezTo>
                    <a:pt x="151106" y="157864"/>
                    <a:pt x="151106" y="151258"/>
                    <a:pt x="166317" y="143975"/>
                  </a:cubicBezTo>
                  <a:cubicBezTo>
                    <a:pt x="181528" y="136692"/>
                    <a:pt x="186812" y="141332"/>
                    <a:pt x="190793" y="130746"/>
                  </a:cubicBezTo>
                  <a:cubicBezTo>
                    <a:pt x="194756" y="120160"/>
                    <a:pt x="200718" y="108913"/>
                    <a:pt x="208646" y="106270"/>
                  </a:cubicBezTo>
                  <a:cubicBezTo>
                    <a:pt x="216590" y="103628"/>
                    <a:pt x="253617" y="104288"/>
                    <a:pt x="260240" y="98987"/>
                  </a:cubicBezTo>
                  <a:cubicBezTo>
                    <a:pt x="266846" y="93702"/>
                    <a:pt x="266185" y="90382"/>
                    <a:pt x="274790" y="83116"/>
                  </a:cubicBezTo>
                  <a:cubicBezTo>
                    <a:pt x="283394" y="75832"/>
                    <a:pt x="282057" y="61959"/>
                    <a:pt x="293304" y="58640"/>
                  </a:cubicBezTo>
                  <a:cubicBezTo>
                    <a:pt x="304550" y="55337"/>
                    <a:pt x="307854" y="67905"/>
                    <a:pt x="317119" y="63925"/>
                  </a:cubicBezTo>
                  <a:cubicBezTo>
                    <a:pt x="326384" y="59961"/>
                    <a:pt x="329026" y="59961"/>
                    <a:pt x="332990" y="51357"/>
                  </a:cubicBezTo>
                  <a:cubicBezTo>
                    <a:pt x="336954" y="42752"/>
                    <a:pt x="351950" y="23809"/>
                    <a:pt x="341595" y="28863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" name="フリーフォーム: 図形 40">
              <a:extLst>
                <a:ext uri="{FF2B5EF4-FFF2-40B4-BE49-F238E27FC236}">
                  <a16:creationId xmlns:a16="http://schemas.microsoft.com/office/drawing/2014/main" id="{DD96585C-3F2B-4857-BEE6-D4B877EA388B}"/>
                </a:ext>
              </a:extLst>
            </p:cNvPr>
            <p:cNvSpPr/>
            <p:nvPr/>
          </p:nvSpPr>
          <p:spPr>
            <a:xfrm>
              <a:off x="8884553" y="4944519"/>
              <a:ext cx="97103" cy="73636"/>
            </a:xfrm>
            <a:custGeom>
              <a:avLst/>
              <a:gdLst>
                <a:gd name="connsiteX0" fmla="*/ 90109 w 97103"/>
                <a:gd name="connsiteY0" fmla="*/ 17198 h 73636"/>
                <a:gd name="connsiteX1" fmla="*/ 96335 w 97103"/>
                <a:gd name="connsiteY1" fmla="*/ 22037 h 73636"/>
                <a:gd name="connsiteX2" fmla="*/ 90109 w 97103"/>
                <a:gd name="connsiteY2" fmla="*/ 28941 h 73636"/>
                <a:gd name="connsiteX3" fmla="*/ 81818 w 97103"/>
                <a:gd name="connsiteY3" fmla="*/ 32046 h 73636"/>
                <a:gd name="connsiteX4" fmla="*/ 72487 w 97103"/>
                <a:gd name="connsiteY4" fmla="*/ 40039 h 73636"/>
                <a:gd name="connsiteX5" fmla="*/ 62809 w 97103"/>
                <a:gd name="connsiteY5" fmla="*/ 40039 h 73636"/>
                <a:gd name="connsiteX6" fmla="*/ 54865 w 97103"/>
                <a:gd name="connsiteY6" fmla="*/ 50014 h 73636"/>
                <a:gd name="connsiteX7" fmla="*/ 43122 w 97103"/>
                <a:gd name="connsiteY7" fmla="*/ 56587 h 73636"/>
                <a:gd name="connsiteX8" fmla="*/ 32751 w 97103"/>
                <a:gd name="connsiteY8" fmla="*/ 56587 h 73636"/>
                <a:gd name="connsiteX9" fmla="*/ 25154 w 97103"/>
                <a:gd name="connsiteY9" fmla="*/ 66612 h 73636"/>
                <a:gd name="connsiteX10" fmla="*/ 14782 w 97103"/>
                <a:gd name="connsiteY10" fmla="*/ 71451 h 73636"/>
                <a:gd name="connsiteX11" fmla="*/ 11330 w 97103"/>
                <a:gd name="connsiteY11" fmla="*/ 60733 h 73636"/>
                <a:gd name="connsiteX12" fmla="*/ 10554 w 97103"/>
                <a:gd name="connsiteY12" fmla="*/ 52789 h 73636"/>
                <a:gd name="connsiteX13" fmla="*/ 1206 w 97103"/>
                <a:gd name="connsiteY13" fmla="*/ 56240 h 73636"/>
                <a:gd name="connsiteX14" fmla="*/ 1206 w 97103"/>
                <a:gd name="connsiteY14" fmla="*/ 45406 h 73636"/>
                <a:gd name="connsiteX15" fmla="*/ 6144 w 97103"/>
                <a:gd name="connsiteY15" fmla="*/ 29634 h 73636"/>
                <a:gd name="connsiteX16" fmla="*/ 33444 w 97103"/>
                <a:gd name="connsiteY16" fmla="*/ 23408 h 73636"/>
                <a:gd name="connsiteX17" fmla="*/ 48556 w 97103"/>
                <a:gd name="connsiteY17" fmla="*/ 15117 h 73636"/>
                <a:gd name="connsiteX18" fmla="*/ 57639 w 97103"/>
                <a:gd name="connsiteY18" fmla="*/ 6480 h 73636"/>
                <a:gd name="connsiteX19" fmla="*/ 65236 w 97103"/>
                <a:gd name="connsiteY19" fmla="*/ 6480 h 73636"/>
                <a:gd name="connsiteX20" fmla="*/ 70769 w 97103"/>
                <a:gd name="connsiteY20" fmla="*/ 253 h 73636"/>
                <a:gd name="connsiteX21" fmla="*/ 78366 w 97103"/>
                <a:gd name="connsiteY21" fmla="*/ 6827 h 73636"/>
                <a:gd name="connsiteX22" fmla="*/ 90109 w 97103"/>
                <a:gd name="connsiteY22" fmla="*/ 17198 h 7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7103" h="73636">
                  <a:moveTo>
                    <a:pt x="90109" y="17198"/>
                  </a:moveTo>
                  <a:cubicBezTo>
                    <a:pt x="93825" y="18024"/>
                    <a:pt x="99093" y="19956"/>
                    <a:pt x="96335" y="22037"/>
                  </a:cubicBezTo>
                  <a:cubicBezTo>
                    <a:pt x="93577" y="24118"/>
                    <a:pt x="89762" y="25142"/>
                    <a:pt x="90109" y="28941"/>
                  </a:cubicBezTo>
                  <a:cubicBezTo>
                    <a:pt x="90455" y="32739"/>
                    <a:pt x="85963" y="29287"/>
                    <a:pt x="81818" y="32046"/>
                  </a:cubicBezTo>
                  <a:cubicBezTo>
                    <a:pt x="77673" y="34804"/>
                    <a:pt x="73874" y="37677"/>
                    <a:pt x="72487" y="40039"/>
                  </a:cubicBezTo>
                  <a:cubicBezTo>
                    <a:pt x="71099" y="42401"/>
                    <a:pt x="66260" y="36637"/>
                    <a:pt x="62809" y="40039"/>
                  </a:cubicBezTo>
                  <a:cubicBezTo>
                    <a:pt x="59357" y="43441"/>
                    <a:pt x="61768" y="49321"/>
                    <a:pt x="54865" y="50014"/>
                  </a:cubicBezTo>
                  <a:cubicBezTo>
                    <a:pt x="47961" y="50708"/>
                    <a:pt x="47268" y="54506"/>
                    <a:pt x="43122" y="56587"/>
                  </a:cubicBezTo>
                  <a:cubicBezTo>
                    <a:pt x="38977" y="58668"/>
                    <a:pt x="38283" y="53482"/>
                    <a:pt x="32751" y="56587"/>
                  </a:cubicBezTo>
                  <a:cubicBezTo>
                    <a:pt x="27218" y="59692"/>
                    <a:pt x="28605" y="62467"/>
                    <a:pt x="25154" y="66612"/>
                  </a:cubicBezTo>
                  <a:cubicBezTo>
                    <a:pt x="21702" y="70758"/>
                    <a:pt x="16863" y="76984"/>
                    <a:pt x="14782" y="71451"/>
                  </a:cubicBezTo>
                  <a:cubicBezTo>
                    <a:pt x="12701" y="65918"/>
                    <a:pt x="8903" y="64548"/>
                    <a:pt x="11330" y="60733"/>
                  </a:cubicBezTo>
                  <a:cubicBezTo>
                    <a:pt x="13742" y="56934"/>
                    <a:pt x="12189" y="51055"/>
                    <a:pt x="10554" y="52789"/>
                  </a:cubicBezTo>
                  <a:cubicBezTo>
                    <a:pt x="8919" y="54523"/>
                    <a:pt x="2148" y="59362"/>
                    <a:pt x="1206" y="56240"/>
                  </a:cubicBezTo>
                  <a:cubicBezTo>
                    <a:pt x="265" y="53136"/>
                    <a:pt x="-957" y="50774"/>
                    <a:pt x="1206" y="45406"/>
                  </a:cubicBezTo>
                  <a:cubicBezTo>
                    <a:pt x="3370" y="40039"/>
                    <a:pt x="-3534" y="31699"/>
                    <a:pt x="6144" y="29634"/>
                  </a:cubicBezTo>
                  <a:cubicBezTo>
                    <a:pt x="15823" y="27553"/>
                    <a:pt x="27218" y="27900"/>
                    <a:pt x="33444" y="23408"/>
                  </a:cubicBezTo>
                  <a:cubicBezTo>
                    <a:pt x="39671" y="18916"/>
                    <a:pt x="42247" y="21674"/>
                    <a:pt x="48556" y="15117"/>
                  </a:cubicBezTo>
                  <a:cubicBezTo>
                    <a:pt x="54865" y="8544"/>
                    <a:pt x="52800" y="6827"/>
                    <a:pt x="57639" y="6480"/>
                  </a:cubicBezTo>
                  <a:cubicBezTo>
                    <a:pt x="62479" y="6133"/>
                    <a:pt x="61091" y="9585"/>
                    <a:pt x="65236" y="6480"/>
                  </a:cubicBezTo>
                  <a:cubicBezTo>
                    <a:pt x="69382" y="3375"/>
                    <a:pt x="66277" y="-1117"/>
                    <a:pt x="70769" y="253"/>
                  </a:cubicBezTo>
                  <a:cubicBezTo>
                    <a:pt x="75261" y="1641"/>
                    <a:pt x="72850" y="5786"/>
                    <a:pt x="78366" y="6827"/>
                  </a:cubicBezTo>
                  <a:cubicBezTo>
                    <a:pt x="83899" y="7867"/>
                    <a:pt x="85848" y="16257"/>
                    <a:pt x="90109" y="17198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" name="フリーフォーム: 図形 41">
              <a:extLst>
                <a:ext uri="{FF2B5EF4-FFF2-40B4-BE49-F238E27FC236}">
                  <a16:creationId xmlns:a16="http://schemas.microsoft.com/office/drawing/2014/main" id="{CB8DB7D0-C1E7-4E68-B782-D6428514631B}"/>
                </a:ext>
              </a:extLst>
            </p:cNvPr>
            <p:cNvSpPr/>
            <p:nvPr/>
          </p:nvSpPr>
          <p:spPr>
            <a:xfrm>
              <a:off x="8791142" y="5037302"/>
              <a:ext cx="31595" cy="15430"/>
            </a:xfrm>
            <a:custGeom>
              <a:avLst/>
              <a:gdLst>
                <a:gd name="connsiteX0" fmla="*/ 26970 w 31595"/>
                <a:gd name="connsiteY0" fmla="*/ 15299 h 15430"/>
                <a:gd name="connsiteX1" fmla="*/ 14187 w 31595"/>
                <a:gd name="connsiteY1" fmla="*/ 12888 h 15430"/>
                <a:gd name="connsiteX2" fmla="*/ 711 w 31595"/>
                <a:gd name="connsiteY2" fmla="*/ 12492 h 15430"/>
                <a:gd name="connsiteX3" fmla="*/ 13494 w 31595"/>
                <a:gd name="connsiteY3" fmla="*/ 7355 h 15430"/>
                <a:gd name="connsiteX4" fmla="*/ 18002 w 31595"/>
                <a:gd name="connsiteY4" fmla="*/ 1046 h 15430"/>
                <a:gd name="connsiteX5" fmla="*/ 25599 w 31595"/>
                <a:gd name="connsiteY5" fmla="*/ 7669 h 15430"/>
                <a:gd name="connsiteX6" fmla="*/ 26987 w 31595"/>
                <a:gd name="connsiteY6" fmla="*/ 15316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95" h="15430">
                  <a:moveTo>
                    <a:pt x="26970" y="15299"/>
                  </a:moveTo>
                  <a:cubicBezTo>
                    <a:pt x="21206" y="14110"/>
                    <a:pt x="19026" y="11154"/>
                    <a:pt x="14187" y="12888"/>
                  </a:cubicBezTo>
                  <a:cubicBezTo>
                    <a:pt x="9348" y="14622"/>
                    <a:pt x="-3088" y="17281"/>
                    <a:pt x="711" y="12492"/>
                  </a:cubicBezTo>
                  <a:cubicBezTo>
                    <a:pt x="4509" y="7702"/>
                    <a:pt x="12784" y="13235"/>
                    <a:pt x="13494" y="7355"/>
                  </a:cubicBezTo>
                  <a:cubicBezTo>
                    <a:pt x="14187" y="1476"/>
                    <a:pt x="13857" y="-1811"/>
                    <a:pt x="18002" y="1046"/>
                  </a:cubicBezTo>
                  <a:cubicBezTo>
                    <a:pt x="22148" y="3904"/>
                    <a:pt x="16962" y="6579"/>
                    <a:pt x="25599" y="7669"/>
                  </a:cubicBezTo>
                  <a:cubicBezTo>
                    <a:pt x="34237" y="8743"/>
                    <a:pt x="32486" y="16455"/>
                    <a:pt x="26987" y="15316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" name="フリーフォーム: 図形 42">
              <a:extLst>
                <a:ext uri="{FF2B5EF4-FFF2-40B4-BE49-F238E27FC236}">
                  <a16:creationId xmlns:a16="http://schemas.microsoft.com/office/drawing/2014/main" id="{05EDFF4B-A369-42E6-953D-0A3F238E0C31}"/>
                </a:ext>
              </a:extLst>
            </p:cNvPr>
            <p:cNvSpPr/>
            <p:nvPr/>
          </p:nvSpPr>
          <p:spPr>
            <a:xfrm>
              <a:off x="8732373" y="5080588"/>
              <a:ext cx="41545" cy="35072"/>
            </a:xfrm>
            <a:custGeom>
              <a:avLst/>
              <a:gdLst>
                <a:gd name="connsiteX0" fmla="*/ 40834 w 41545"/>
                <a:gd name="connsiteY0" fmla="*/ 5523 h 35072"/>
                <a:gd name="connsiteX1" fmla="*/ 24599 w 41545"/>
                <a:gd name="connsiteY1" fmla="*/ 1378 h 35072"/>
                <a:gd name="connsiteX2" fmla="*/ 12857 w 41545"/>
                <a:gd name="connsiteY2" fmla="*/ 3459 h 35072"/>
                <a:gd name="connsiteX3" fmla="*/ 420 w 41545"/>
                <a:gd name="connsiteY3" fmla="*/ 10032 h 35072"/>
                <a:gd name="connsiteX4" fmla="*/ 12163 w 41545"/>
                <a:gd name="connsiteY4" fmla="*/ 21428 h 35072"/>
                <a:gd name="connsiteX5" fmla="*/ 17696 w 41545"/>
                <a:gd name="connsiteY5" fmla="*/ 34557 h 35072"/>
                <a:gd name="connsiteX6" fmla="*/ 40850 w 41545"/>
                <a:gd name="connsiteY6" fmla="*/ 22815 h 35072"/>
                <a:gd name="connsiteX7" fmla="*/ 34624 w 41545"/>
                <a:gd name="connsiteY7" fmla="*/ 17546 h 35072"/>
                <a:gd name="connsiteX8" fmla="*/ 40850 w 41545"/>
                <a:gd name="connsiteY8" fmla="*/ 5540 h 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45" h="35072">
                  <a:moveTo>
                    <a:pt x="40834" y="5523"/>
                  </a:moveTo>
                  <a:cubicBezTo>
                    <a:pt x="31502" y="5457"/>
                    <a:pt x="30462" y="5176"/>
                    <a:pt x="24599" y="1378"/>
                  </a:cubicBezTo>
                  <a:cubicBezTo>
                    <a:pt x="18720" y="-2421"/>
                    <a:pt x="21494" y="2765"/>
                    <a:pt x="12857" y="3459"/>
                  </a:cubicBezTo>
                  <a:cubicBezTo>
                    <a:pt x="4219" y="4153"/>
                    <a:pt x="-1661" y="7257"/>
                    <a:pt x="420" y="10032"/>
                  </a:cubicBezTo>
                  <a:cubicBezTo>
                    <a:pt x="2501" y="12790"/>
                    <a:pt x="11139" y="16935"/>
                    <a:pt x="12163" y="21428"/>
                  </a:cubicBezTo>
                  <a:cubicBezTo>
                    <a:pt x="13203" y="25920"/>
                    <a:pt x="13897" y="37662"/>
                    <a:pt x="17696" y="34557"/>
                  </a:cubicBezTo>
                  <a:cubicBezTo>
                    <a:pt x="21494" y="31452"/>
                    <a:pt x="43608" y="27654"/>
                    <a:pt x="40850" y="22815"/>
                  </a:cubicBezTo>
                  <a:cubicBezTo>
                    <a:pt x="38092" y="17976"/>
                    <a:pt x="31866" y="22650"/>
                    <a:pt x="34624" y="17546"/>
                  </a:cubicBezTo>
                  <a:cubicBezTo>
                    <a:pt x="37382" y="12443"/>
                    <a:pt x="43625" y="5556"/>
                    <a:pt x="40850" y="5540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" name="フリーフォーム: 図形 43">
              <a:extLst>
                <a:ext uri="{FF2B5EF4-FFF2-40B4-BE49-F238E27FC236}">
                  <a16:creationId xmlns:a16="http://schemas.microsoft.com/office/drawing/2014/main" id="{7EA0C1E0-5261-4116-9C78-57BDF5AAC870}"/>
                </a:ext>
              </a:extLst>
            </p:cNvPr>
            <p:cNvSpPr/>
            <p:nvPr/>
          </p:nvSpPr>
          <p:spPr>
            <a:xfrm>
              <a:off x="8721744" y="5121655"/>
              <a:ext cx="19807" cy="16655"/>
            </a:xfrm>
            <a:custGeom>
              <a:avLst/>
              <a:gdLst>
                <a:gd name="connsiteX0" fmla="*/ 6195 w 19807"/>
                <a:gd name="connsiteY0" fmla="*/ 16644 h 16655"/>
                <a:gd name="connsiteX1" fmla="*/ 1702 w 19807"/>
                <a:gd name="connsiteY1" fmla="*/ 10765 h 16655"/>
                <a:gd name="connsiteX2" fmla="*/ 12421 w 19807"/>
                <a:gd name="connsiteY2" fmla="*/ 9031 h 16655"/>
                <a:gd name="connsiteX3" fmla="*/ 17607 w 19807"/>
                <a:gd name="connsiteY3" fmla="*/ 46 h 16655"/>
                <a:gd name="connsiteX4" fmla="*/ 17607 w 19807"/>
                <a:gd name="connsiteY4" fmla="*/ 8321 h 16655"/>
                <a:gd name="connsiteX5" fmla="*/ 6211 w 19807"/>
                <a:gd name="connsiteY5" fmla="*/ 16644 h 16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07" h="16655">
                  <a:moveTo>
                    <a:pt x="6195" y="16644"/>
                  </a:moveTo>
                  <a:cubicBezTo>
                    <a:pt x="-461" y="16281"/>
                    <a:pt x="-1403" y="12499"/>
                    <a:pt x="1702" y="10765"/>
                  </a:cubicBezTo>
                  <a:cubicBezTo>
                    <a:pt x="4807" y="9031"/>
                    <a:pt x="8952" y="11459"/>
                    <a:pt x="12421" y="9031"/>
                  </a:cubicBezTo>
                  <a:cubicBezTo>
                    <a:pt x="15872" y="6620"/>
                    <a:pt x="14832" y="-647"/>
                    <a:pt x="17607" y="46"/>
                  </a:cubicBezTo>
                  <a:cubicBezTo>
                    <a:pt x="20365" y="740"/>
                    <a:pt x="20712" y="6570"/>
                    <a:pt x="17607" y="8321"/>
                  </a:cubicBezTo>
                  <a:cubicBezTo>
                    <a:pt x="14502" y="10071"/>
                    <a:pt x="12421" y="16975"/>
                    <a:pt x="6211" y="16644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" name="フリーフォーム: 図形 44">
              <a:extLst>
                <a:ext uri="{FF2B5EF4-FFF2-40B4-BE49-F238E27FC236}">
                  <a16:creationId xmlns:a16="http://schemas.microsoft.com/office/drawing/2014/main" id="{99E594AF-4DA3-40A1-A8BE-1328513F03D0}"/>
                </a:ext>
              </a:extLst>
            </p:cNvPr>
            <p:cNvSpPr/>
            <p:nvPr/>
          </p:nvSpPr>
          <p:spPr>
            <a:xfrm>
              <a:off x="8675849" y="5115392"/>
              <a:ext cx="26010" cy="15438"/>
            </a:xfrm>
            <a:custGeom>
              <a:avLst/>
              <a:gdLst>
                <a:gd name="connsiteX0" fmla="*/ 22362 w 26010"/>
                <a:gd name="connsiteY0" fmla="*/ 14583 h 15438"/>
                <a:gd name="connsiteX1" fmla="*/ 10273 w 26010"/>
                <a:gd name="connsiteY1" fmla="*/ 14583 h 15438"/>
                <a:gd name="connsiteX2" fmla="*/ 10273 w 26010"/>
                <a:gd name="connsiteY2" fmla="*/ 6260 h 15438"/>
                <a:gd name="connsiteX3" fmla="*/ 1288 w 26010"/>
                <a:gd name="connsiteY3" fmla="*/ 264 h 15438"/>
                <a:gd name="connsiteX4" fmla="*/ 17176 w 26010"/>
                <a:gd name="connsiteY4" fmla="*/ 2510 h 15438"/>
                <a:gd name="connsiteX5" fmla="*/ 25467 w 26010"/>
                <a:gd name="connsiteY5" fmla="*/ 2857 h 15438"/>
                <a:gd name="connsiteX6" fmla="*/ 23386 w 26010"/>
                <a:gd name="connsiteY6" fmla="*/ 9084 h 15438"/>
                <a:gd name="connsiteX7" fmla="*/ 22346 w 26010"/>
                <a:gd name="connsiteY7" fmla="*/ 14600 h 1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10" h="15438">
                  <a:moveTo>
                    <a:pt x="22362" y="14583"/>
                  </a:moveTo>
                  <a:cubicBezTo>
                    <a:pt x="16152" y="14963"/>
                    <a:pt x="11990" y="16301"/>
                    <a:pt x="10273" y="14583"/>
                  </a:cubicBezTo>
                  <a:cubicBezTo>
                    <a:pt x="8539" y="12866"/>
                    <a:pt x="15459" y="7597"/>
                    <a:pt x="10273" y="6260"/>
                  </a:cubicBezTo>
                  <a:cubicBezTo>
                    <a:pt x="5087" y="4922"/>
                    <a:pt x="-3204" y="1817"/>
                    <a:pt x="1288" y="264"/>
                  </a:cubicBezTo>
                  <a:cubicBezTo>
                    <a:pt x="5781" y="-1288"/>
                    <a:pt x="12684" y="4591"/>
                    <a:pt x="17176" y="2510"/>
                  </a:cubicBezTo>
                  <a:cubicBezTo>
                    <a:pt x="21668" y="430"/>
                    <a:pt x="27895" y="-594"/>
                    <a:pt x="25467" y="2857"/>
                  </a:cubicBezTo>
                  <a:cubicBezTo>
                    <a:pt x="23056" y="6309"/>
                    <a:pt x="20975" y="5962"/>
                    <a:pt x="23386" y="9084"/>
                  </a:cubicBezTo>
                  <a:cubicBezTo>
                    <a:pt x="25797" y="12189"/>
                    <a:pt x="26854" y="14319"/>
                    <a:pt x="22346" y="14600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" name="フリーフォーム: 図形 45">
              <a:extLst>
                <a:ext uri="{FF2B5EF4-FFF2-40B4-BE49-F238E27FC236}">
                  <a16:creationId xmlns:a16="http://schemas.microsoft.com/office/drawing/2014/main" id="{DDFE5A0D-D4FA-44D2-81F8-D1883C428EC0}"/>
                </a:ext>
              </a:extLst>
            </p:cNvPr>
            <p:cNvSpPr/>
            <p:nvPr/>
          </p:nvSpPr>
          <p:spPr>
            <a:xfrm>
              <a:off x="8710286" y="5150224"/>
              <a:ext cx="9327" cy="5352"/>
            </a:xfrm>
            <a:custGeom>
              <a:avLst/>
              <a:gdLst>
                <a:gd name="connsiteX0" fmla="*/ 7116 w 9327"/>
                <a:gd name="connsiteY0" fmla="*/ 4575 h 5352"/>
                <a:gd name="connsiteX1" fmla="*/ 229 w 9327"/>
                <a:gd name="connsiteY1" fmla="*/ 2361 h 5352"/>
                <a:gd name="connsiteX2" fmla="*/ 4886 w 9327"/>
                <a:gd name="connsiteY2" fmla="*/ 148 h 5352"/>
                <a:gd name="connsiteX3" fmla="*/ 7099 w 9327"/>
                <a:gd name="connsiteY3" fmla="*/ 4591 h 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7" h="5352">
                  <a:moveTo>
                    <a:pt x="7116" y="4575"/>
                  </a:moveTo>
                  <a:cubicBezTo>
                    <a:pt x="3582" y="6556"/>
                    <a:pt x="-1092" y="4360"/>
                    <a:pt x="229" y="2361"/>
                  </a:cubicBezTo>
                  <a:cubicBezTo>
                    <a:pt x="1567" y="363"/>
                    <a:pt x="-217" y="1024"/>
                    <a:pt x="4886" y="148"/>
                  </a:cubicBezTo>
                  <a:cubicBezTo>
                    <a:pt x="9990" y="-743"/>
                    <a:pt x="10650" y="2593"/>
                    <a:pt x="7099" y="4591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" name="フリーフォーム: 図形 46">
              <a:extLst>
                <a:ext uri="{FF2B5EF4-FFF2-40B4-BE49-F238E27FC236}">
                  <a16:creationId xmlns:a16="http://schemas.microsoft.com/office/drawing/2014/main" id="{AD6DB47C-2E68-4802-B481-49B5CDFDBCAF}"/>
                </a:ext>
              </a:extLst>
            </p:cNvPr>
            <p:cNvSpPr/>
            <p:nvPr/>
          </p:nvSpPr>
          <p:spPr>
            <a:xfrm>
              <a:off x="6915355" y="4281427"/>
              <a:ext cx="1745701" cy="1643790"/>
            </a:xfrm>
            <a:custGeom>
              <a:avLst/>
              <a:gdLst>
                <a:gd name="connsiteX0" fmla="*/ 123557 w 1745701"/>
                <a:gd name="connsiteY0" fmla="*/ 1642591 h 1643790"/>
                <a:gd name="connsiteX1" fmla="*/ 131468 w 1745701"/>
                <a:gd name="connsiteY1" fmla="*/ 1630006 h 1643790"/>
                <a:gd name="connsiteX2" fmla="*/ 140832 w 1745701"/>
                <a:gd name="connsiteY2" fmla="*/ 1611559 h 1643790"/>
                <a:gd name="connsiteX3" fmla="*/ 156059 w 1745701"/>
                <a:gd name="connsiteY3" fmla="*/ 1603070 h 1643790"/>
                <a:gd name="connsiteX4" fmla="*/ 171287 w 1745701"/>
                <a:gd name="connsiteY4" fmla="*/ 1597801 h 1643790"/>
                <a:gd name="connsiteX5" fmla="*/ 191782 w 1745701"/>
                <a:gd name="connsiteY5" fmla="*/ 1584919 h 1643790"/>
                <a:gd name="connsiteX6" fmla="*/ 189437 w 1745701"/>
                <a:gd name="connsiteY6" fmla="*/ 1573210 h 1643790"/>
                <a:gd name="connsiteX7" fmla="*/ 191815 w 1745701"/>
                <a:gd name="connsiteY7" fmla="*/ 1530749 h 1643790"/>
                <a:gd name="connsiteX8" fmla="*/ 214028 w 1745701"/>
                <a:gd name="connsiteY8" fmla="*/ 1524886 h 1643790"/>
                <a:gd name="connsiteX9" fmla="*/ 229834 w 1745701"/>
                <a:gd name="connsiteY9" fmla="*/ 1514052 h 1643790"/>
                <a:gd name="connsiteX10" fmla="*/ 238620 w 1745701"/>
                <a:gd name="connsiteY10" fmla="*/ 1506736 h 1643790"/>
                <a:gd name="connsiteX11" fmla="*/ 247406 w 1745701"/>
                <a:gd name="connsiteY11" fmla="*/ 1480972 h 1643790"/>
                <a:gd name="connsiteX12" fmla="*/ 267026 w 1745701"/>
                <a:gd name="connsiteY12" fmla="*/ 1480972 h 1643790"/>
                <a:gd name="connsiteX13" fmla="*/ 273764 w 1745701"/>
                <a:gd name="connsiteY13" fmla="*/ 1487413 h 1643790"/>
                <a:gd name="connsiteX14" fmla="*/ 273764 w 1745701"/>
                <a:gd name="connsiteY14" fmla="*/ 1497074 h 1643790"/>
                <a:gd name="connsiteX15" fmla="*/ 266745 w 1745701"/>
                <a:gd name="connsiteY15" fmla="*/ 1496496 h 1643790"/>
                <a:gd name="connsiteX16" fmla="*/ 265573 w 1745701"/>
                <a:gd name="connsiteY16" fmla="*/ 1503234 h 1643790"/>
                <a:gd name="connsiteX17" fmla="*/ 270544 w 1745701"/>
                <a:gd name="connsiteY17" fmla="*/ 1509097 h 1643790"/>
                <a:gd name="connsiteX18" fmla="*/ 275763 w 1745701"/>
                <a:gd name="connsiteY18" fmla="*/ 1500609 h 1643790"/>
                <a:gd name="connsiteX19" fmla="*/ 295135 w 1745701"/>
                <a:gd name="connsiteY19" fmla="*/ 1496810 h 1643790"/>
                <a:gd name="connsiteX20" fmla="*/ 323822 w 1745701"/>
                <a:gd name="connsiteY20" fmla="*/ 1505001 h 1643790"/>
                <a:gd name="connsiteX21" fmla="*/ 338752 w 1745701"/>
                <a:gd name="connsiteY21" fmla="*/ 1513788 h 1643790"/>
                <a:gd name="connsiteX22" fmla="*/ 345491 w 1745701"/>
                <a:gd name="connsiteY22" fmla="*/ 1520229 h 1643790"/>
                <a:gd name="connsiteX23" fmla="*/ 365689 w 1745701"/>
                <a:gd name="connsiteY23" fmla="*/ 1514663 h 1643790"/>
                <a:gd name="connsiteX24" fmla="*/ 380321 w 1745701"/>
                <a:gd name="connsiteY24" fmla="*/ 1500609 h 1643790"/>
                <a:gd name="connsiteX25" fmla="*/ 392328 w 1745701"/>
                <a:gd name="connsiteY25" fmla="*/ 1491244 h 1643790"/>
                <a:gd name="connsiteX26" fmla="*/ 409025 w 1745701"/>
                <a:gd name="connsiteY26" fmla="*/ 1482755 h 1643790"/>
                <a:gd name="connsiteX27" fmla="*/ 396440 w 1745701"/>
                <a:gd name="connsiteY27" fmla="*/ 1473094 h 1643790"/>
                <a:gd name="connsiteX28" fmla="*/ 393220 w 1745701"/>
                <a:gd name="connsiteY28" fmla="*/ 1463135 h 1643790"/>
                <a:gd name="connsiteX29" fmla="*/ 363360 w 1745701"/>
                <a:gd name="connsiteY29" fmla="*/ 1447611 h 1643790"/>
                <a:gd name="connsiteX30" fmla="*/ 345788 w 1745701"/>
                <a:gd name="connsiteY30" fmla="*/ 1441467 h 1643790"/>
                <a:gd name="connsiteX31" fmla="*/ 337299 w 1745701"/>
                <a:gd name="connsiteY31" fmla="*/ 1433853 h 1643790"/>
                <a:gd name="connsiteX32" fmla="*/ 329983 w 1745701"/>
                <a:gd name="connsiteY32" fmla="*/ 1423317 h 1643790"/>
                <a:gd name="connsiteX33" fmla="*/ 317398 w 1745701"/>
                <a:gd name="connsiteY33" fmla="*/ 1402524 h 1643790"/>
                <a:gd name="connsiteX34" fmla="*/ 299826 w 1745701"/>
                <a:gd name="connsiteY34" fmla="*/ 1390814 h 1643790"/>
                <a:gd name="connsiteX35" fmla="*/ 295730 w 1745701"/>
                <a:gd name="connsiteY35" fmla="*/ 1380278 h 1643790"/>
                <a:gd name="connsiteX36" fmla="*/ 284318 w 1745701"/>
                <a:gd name="connsiteY36" fmla="*/ 1364175 h 1643790"/>
                <a:gd name="connsiteX37" fmla="*/ 272014 w 1745701"/>
                <a:gd name="connsiteY37" fmla="*/ 1355092 h 1643790"/>
                <a:gd name="connsiteX38" fmla="*/ 259132 w 1745701"/>
                <a:gd name="connsiteY38" fmla="*/ 1357734 h 1643790"/>
                <a:gd name="connsiteX39" fmla="*/ 239214 w 1745701"/>
                <a:gd name="connsiteY39" fmla="*/ 1365050 h 1643790"/>
                <a:gd name="connsiteX40" fmla="*/ 212278 w 1745701"/>
                <a:gd name="connsiteY40" fmla="*/ 1355042 h 1643790"/>
                <a:gd name="connsiteX41" fmla="*/ 195300 w 1745701"/>
                <a:gd name="connsiteY41" fmla="*/ 1340954 h 1643790"/>
                <a:gd name="connsiteX42" fmla="*/ 179495 w 1745701"/>
                <a:gd name="connsiteY42" fmla="*/ 1324951 h 1643790"/>
                <a:gd name="connsiteX43" fmla="*/ 161642 w 1745701"/>
                <a:gd name="connsiteY43" fmla="*/ 1318510 h 1643790"/>
                <a:gd name="connsiteX44" fmla="*/ 143491 w 1745701"/>
                <a:gd name="connsiteY44" fmla="*/ 1291276 h 1643790"/>
                <a:gd name="connsiteX45" fmla="*/ 161344 w 1745701"/>
                <a:gd name="connsiteY45" fmla="*/ 1229492 h 1643790"/>
                <a:gd name="connsiteX46" fmla="*/ 198240 w 1745701"/>
                <a:gd name="connsiteY46" fmla="*/ 1180590 h 1643790"/>
                <a:gd name="connsiteX47" fmla="*/ 211419 w 1745701"/>
                <a:gd name="connsiteY47" fmla="*/ 1179120 h 1643790"/>
                <a:gd name="connsiteX48" fmla="*/ 221658 w 1745701"/>
                <a:gd name="connsiteY48" fmla="*/ 1179120 h 1643790"/>
                <a:gd name="connsiteX49" fmla="*/ 232790 w 1745701"/>
                <a:gd name="connsiteY49" fmla="*/ 1186734 h 1643790"/>
                <a:gd name="connsiteX50" fmla="*/ 248314 w 1745701"/>
                <a:gd name="connsiteY50" fmla="*/ 1179120 h 1643790"/>
                <a:gd name="connsiteX51" fmla="*/ 266696 w 1745701"/>
                <a:gd name="connsiteY51" fmla="*/ 1181168 h 1643790"/>
                <a:gd name="connsiteX52" fmla="*/ 277893 w 1745701"/>
                <a:gd name="connsiteY52" fmla="*/ 1188187 h 1643790"/>
                <a:gd name="connsiteX53" fmla="*/ 289900 w 1745701"/>
                <a:gd name="connsiteY53" fmla="*/ 1200491 h 1643790"/>
                <a:gd name="connsiteX54" fmla="*/ 291370 w 1745701"/>
                <a:gd name="connsiteY54" fmla="*/ 1212498 h 1643790"/>
                <a:gd name="connsiteX55" fmla="*/ 300734 w 1745701"/>
                <a:gd name="connsiteY55" fmla="*/ 1219236 h 1643790"/>
                <a:gd name="connsiteX56" fmla="*/ 309223 w 1745701"/>
                <a:gd name="connsiteY56" fmla="*/ 1226850 h 1643790"/>
                <a:gd name="connsiteX57" fmla="*/ 323855 w 1745701"/>
                <a:gd name="connsiteY57" fmla="*/ 1244125 h 1643790"/>
                <a:gd name="connsiteX58" fmla="*/ 327373 w 1745701"/>
                <a:gd name="connsiteY58" fmla="*/ 1259352 h 1643790"/>
                <a:gd name="connsiteX59" fmla="*/ 336457 w 1745701"/>
                <a:gd name="connsiteY59" fmla="*/ 1265793 h 1643790"/>
                <a:gd name="connsiteX60" fmla="*/ 349339 w 1745701"/>
                <a:gd name="connsiteY60" fmla="*/ 1272234 h 1643790"/>
                <a:gd name="connsiteX61" fmla="*/ 346993 w 1745701"/>
                <a:gd name="connsiteY61" fmla="*/ 1280723 h 1643790"/>
                <a:gd name="connsiteX62" fmla="*/ 339083 w 1745701"/>
                <a:gd name="connsiteY62" fmla="*/ 1275454 h 1643790"/>
                <a:gd name="connsiteX63" fmla="*/ 332344 w 1745701"/>
                <a:gd name="connsiteY63" fmla="*/ 1277800 h 1643790"/>
                <a:gd name="connsiteX64" fmla="*/ 339083 w 1745701"/>
                <a:gd name="connsiteY64" fmla="*/ 1285116 h 1643790"/>
                <a:gd name="connsiteX65" fmla="*/ 354310 w 1745701"/>
                <a:gd name="connsiteY65" fmla="*/ 1291557 h 1643790"/>
                <a:gd name="connsiteX66" fmla="*/ 358406 w 1745701"/>
                <a:gd name="connsiteY66" fmla="*/ 1282193 h 1643790"/>
                <a:gd name="connsiteX67" fmla="*/ 373930 w 1745701"/>
                <a:gd name="connsiteY67" fmla="*/ 1262573 h 1643790"/>
                <a:gd name="connsiteX68" fmla="*/ 402914 w 1745701"/>
                <a:gd name="connsiteY68" fmla="*/ 1236511 h 1643790"/>
                <a:gd name="connsiteX69" fmla="*/ 415103 w 1745701"/>
                <a:gd name="connsiteY69" fmla="*/ 1228600 h 1643790"/>
                <a:gd name="connsiteX70" fmla="*/ 487820 w 1745701"/>
                <a:gd name="connsiteY70" fmla="*/ 1177023 h 1643790"/>
                <a:gd name="connsiteX71" fmla="*/ 556045 w 1745701"/>
                <a:gd name="connsiteY71" fmla="*/ 1163893 h 1643790"/>
                <a:gd name="connsiteX72" fmla="*/ 586499 w 1745701"/>
                <a:gd name="connsiteY72" fmla="*/ 1170912 h 1643790"/>
                <a:gd name="connsiteX73" fmla="*/ 621049 w 1745701"/>
                <a:gd name="connsiteY73" fmla="*/ 1189938 h 1643790"/>
                <a:gd name="connsiteX74" fmla="*/ 645343 w 1745701"/>
                <a:gd name="connsiteY74" fmla="*/ 1214232 h 1643790"/>
                <a:gd name="connsiteX75" fmla="*/ 678721 w 1745701"/>
                <a:gd name="connsiteY75" fmla="*/ 1225941 h 1643790"/>
                <a:gd name="connsiteX76" fmla="*/ 701562 w 1745701"/>
                <a:gd name="connsiteY76" fmla="*/ 1240293 h 1643790"/>
                <a:gd name="connsiteX77" fmla="*/ 729671 w 1745701"/>
                <a:gd name="connsiteY77" fmla="*/ 1267527 h 1643790"/>
                <a:gd name="connsiteX78" fmla="*/ 753387 w 1745701"/>
                <a:gd name="connsiteY78" fmla="*/ 1284802 h 1643790"/>
                <a:gd name="connsiteX79" fmla="*/ 773007 w 1745701"/>
                <a:gd name="connsiteY79" fmla="*/ 1292119 h 1643790"/>
                <a:gd name="connsiteX80" fmla="*/ 789704 w 1745701"/>
                <a:gd name="connsiteY80" fmla="*/ 1306751 h 1643790"/>
                <a:gd name="connsiteX81" fmla="*/ 816641 w 1745701"/>
                <a:gd name="connsiteY81" fmla="*/ 1317288 h 1643790"/>
                <a:gd name="connsiteX82" fmla="*/ 829820 w 1745701"/>
                <a:gd name="connsiteY82" fmla="*/ 1328700 h 1643790"/>
                <a:gd name="connsiteX83" fmla="*/ 848565 w 1745701"/>
                <a:gd name="connsiteY83" fmla="*/ 1338362 h 1643790"/>
                <a:gd name="connsiteX84" fmla="*/ 863594 w 1745701"/>
                <a:gd name="connsiteY84" fmla="*/ 1340905 h 1643790"/>
                <a:gd name="connsiteX85" fmla="*/ 869952 w 1745701"/>
                <a:gd name="connsiteY85" fmla="*/ 1348320 h 1643790"/>
                <a:gd name="connsiteX86" fmla="*/ 899531 w 1745701"/>
                <a:gd name="connsiteY86" fmla="*/ 1357404 h 1643790"/>
                <a:gd name="connsiteX87" fmla="*/ 919730 w 1745701"/>
                <a:gd name="connsiteY87" fmla="*/ 1362094 h 1643790"/>
                <a:gd name="connsiteX88" fmla="*/ 929969 w 1745701"/>
                <a:gd name="connsiteY88" fmla="*/ 1370583 h 1643790"/>
                <a:gd name="connsiteX89" fmla="*/ 957203 w 1745701"/>
                <a:gd name="connsiteY89" fmla="*/ 1387561 h 1643790"/>
                <a:gd name="connsiteX90" fmla="*/ 973305 w 1745701"/>
                <a:gd name="connsiteY90" fmla="*/ 1399270 h 1643790"/>
                <a:gd name="connsiteX91" fmla="*/ 982670 w 1745701"/>
                <a:gd name="connsiteY91" fmla="*/ 1416545 h 1643790"/>
                <a:gd name="connsiteX92" fmla="*/ 996146 w 1745701"/>
                <a:gd name="connsiteY92" fmla="*/ 1428849 h 1643790"/>
                <a:gd name="connsiteX93" fmla="*/ 1006105 w 1745701"/>
                <a:gd name="connsiteY93" fmla="*/ 1437338 h 1643790"/>
                <a:gd name="connsiteX94" fmla="*/ 1006154 w 1745701"/>
                <a:gd name="connsiteY94" fmla="*/ 1415092 h 1643790"/>
                <a:gd name="connsiteX95" fmla="*/ 1015766 w 1745701"/>
                <a:gd name="connsiteY95" fmla="*/ 1397817 h 1643790"/>
                <a:gd name="connsiteX96" fmla="*/ 1021910 w 1745701"/>
                <a:gd name="connsiteY96" fmla="*/ 1383762 h 1643790"/>
                <a:gd name="connsiteX97" fmla="*/ 1025428 w 1745701"/>
                <a:gd name="connsiteY97" fmla="*/ 1355950 h 1643790"/>
                <a:gd name="connsiteX98" fmla="*/ 1025428 w 1745701"/>
                <a:gd name="connsiteY98" fmla="*/ 1331937 h 1643790"/>
                <a:gd name="connsiteX99" fmla="*/ 1019862 w 1745701"/>
                <a:gd name="connsiteY99" fmla="*/ 1308799 h 1643790"/>
                <a:gd name="connsiteX100" fmla="*/ 1027707 w 1745701"/>
                <a:gd name="connsiteY100" fmla="*/ 1276594 h 1643790"/>
                <a:gd name="connsiteX101" fmla="*/ 1100375 w 1745701"/>
                <a:gd name="connsiteY101" fmla="*/ 1161234 h 1643790"/>
                <a:gd name="connsiteX102" fmla="*/ 1223926 w 1745701"/>
                <a:gd name="connsiteY102" fmla="*/ 1046172 h 1643790"/>
                <a:gd name="connsiteX103" fmla="*/ 1300937 w 1745701"/>
                <a:gd name="connsiteY103" fmla="*/ 1014264 h 1643790"/>
                <a:gd name="connsiteX104" fmla="*/ 1322308 w 1745701"/>
                <a:gd name="connsiteY104" fmla="*/ 1018657 h 1643790"/>
                <a:gd name="connsiteX105" fmla="*/ 1324653 w 1745701"/>
                <a:gd name="connsiteY105" fmla="*/ 1025973 h 1643790"/>
                <a:gd name="connsiteX106" fmla="*/ 1333439 w 1745701"/>
                <a:gd name="connsiteY106" fmla="*/ 1029772 h 1643790"/>
                <a:gd name="connsiteX107" fmla="*/ 1353357 w 1745701"/>
                <a:gd name="connsiteY107" fmla="*/ 1040012 h 1643790"/>
                <a:gd name="connsiteX108" fmla="*/ 1373274 w 1745701"/>
                <a:gd name="connsiteY108" fmla="*/ 1038839 h 1643790"/>
                <a:gd name="connsiteX109" fmla="*/ 1397288 w 1745701"/>
                <a:gd name="connsiteY109" fmla="*/ 1037666 h 1643790"/>
                <a:gd name="connsiteX110" fmla="*/ 1427148 w 1745701"/>
                <a:gd name="connsiteY110" fmla="*/ 1041762 h 1643790"/>
                <a:gd name="connsiteX111" fmla="*/ 1446173 w 1745701"/>
                <a:gd name="connsiteY111" fmla="*/ 1041762 h 1643790"/>
                <a:gd name="connsiteX112" fmla="*/ 1428023 w 1745701"/>
                <a:gd name="connsiteY112" fmla="*/ 1023909 h 1643790"/>
                <a:gd name="connsiteX113" fmla="*/ 1441780 w 1745701"/>
                <a:gd name="connsiteY113" fmla="*/ 998442 h 1643790"/>
                <a:gd name="connsiteX114" fmla="*/ 1459931 w 1745701"/>
                <a:gd name="connsiteY114" fmla="*/ 994925 h 1643790"/>
                <a:gd name="connsiteX115" fmla="*/ 1461103 w 1745701"/>
                <a:gd name="connsiteY115" fmla="*/ 1001944 h 1643790"/>
                <a:gd name="connsiteX116" fmla="*/ 1462936 w 1745701"/>
                <a:gd name="connsiteY116" fmla="*/ 1010432 h 1643790"/>
                <a:gd name="connsiteX117" fmla="*/ 1468122 w 1745701"/>
                <a:gd name="connsiteY117" fmla="*/ 1015123 h 1643790"/>
                <a:gd name="connsiteX118" fmla="*/ 1473391 w 1745701"/>
                <a:gd name="connsiteY118" fmla="*/ 1020391 h 1643790"/>
                <a:gd name="connsiteX119" fmla="*/ 1482177 w 1745701"/>
                <a:gd name="connsiteY119" fmla="*/ 1022736 h 1643790"/>
                <a:gd name="connsiteX120" fmla="*/ 1492714 w 1745701"/>
                <a:gd name="connsiteY120" fmla="*/ 1021861 h 1643790"/>
                <a:gd name="connsiteX121" fmla="*/ 1507346 w 1745701"/>
                <a:gd name="connsiteY121" fmla="*/ 1020689 h 1643790"/>
                <a:gd name="connsiteX122" fmla="*/ 1517586 w 1745701"/>
                <a:gd name="connsiteY122" fmla="*/ 1014248 h 1643790"/>
                <a:gd name="connsiteX123" fmla="*/ 1520228 w 1745701"/>
                <a:gd name="connsiteY123" fmla="*/ 1005461 h 1643790"/>
                <a:gd name="connsiteX124" fmla="*/ 1535455 w 1745701"/>
                <a:gd name="connsiteY124" fmla="*/ 996378 h 1643790"/>
                <a:gd name="connsiteX125" fmla="*/ 1538098 w 1745701"/>
                <a:gd name="connsiteY125" fmla="*/ 986138 h 1643790"/>
                <a:gd name="connsiteX126" fmla="*/ 1548056 w 1745701"/>
                <a:gd name="connsiteY126" fmla="*/ 989062 h 1643790"/>
                <a:gd name="connsiteX127" fmla="*/ 1555967 w 1745701"/>
                <a:gd name="connsiteY127" fmla="*/ 984669 h 1643790"/>
                <a:gd name="connsiteX128" fmla="*/ 1543961 w 1745701"/>
                <a:gd name="connsiteY128" fmla="*/ 977055 h 1643790"/>
                <a:gd name="connsiteX129" fmla="*/ 1551871 w 1745701"/>
                <a:gd name="connsiteY129" fmla="*/ 958029 h 1643790"/>
                <a:gd name="connsiteX130" fmla="*/ 1571194 w 1745701"/>
                <a:gd name="connsiteY130" fmla="*/ 960077 h 1643790"/>
                <a:gd name="connsiteX131" fmla="*/ 1594333 w 1745701"/>
                <a:gd name="connsiteY131" fmla="*/ 949243 h 1643790"/>
                <a:gd name="connsiteX132" fmla="*/ 1620972 w 1745701"/>
                <a:gd name="connsiteY132" fmla="*/ 944850 h 1643790"/>
                <a:gd name="connsiteX133" fmla="*/ 1651426 w 1745701"/>
                <a:gd name="connsiteY133" fmla="*/ 942505 h 1643790"/>
                <a:gd name="connsiteX134" fmla="*/ 1656397 w 1745701"/>
                <a:gd name="connsiteY134" fmla="*/ 952166 h 1643790"/>
                <a:gd name="connsiteX135" fmla="*/ 1659320 w 1745701"/>
                <a:gd name="connsiteY135" fmla="*/ 943975 h 1643790"/>
                <a:gd name="connsiteX136" fmla="*/ 1666339 w 1745701"/>
                <a:gd name="connsiteY136" fmla="*/ 938409 h 1643790"/>
                <a:gd name="connsiteX137" fmla="*/ 1666406 w 1745701"/>
                <a:gd name="connsiteY137" fmla="*/ 932265 h 1643790"/>
                <a:gd name="connsiteX138" fmla="*/ 1672186 w 1745701"/>
                <a:gd name="connsiteY138" fmla="*/ 925527 h 1643790"/>
                <a:gd name="connsiteX139" fmla="*/ 1676282 w 1745701"/>
                <a:gd name="connsiteY139" fmla="*/ 905329 h 1643790"/>
                <a:gd name="connsiteX140" fmla="*/ 1688586 w 1745701"/>
                <a:gd name="connsiteY140" fmla="*/ 896245 h 1643790"/>
                <a:gd name="connsiteX141" fmla="*/ 1695027 w 1745701"/>
                <a:gd name="connsiteY141" fmla="*/ 890102 h 1643790"/>
                <a:gd name="connsiteX142" fmla="*/ 1707331 w 1745701"/>
                <a:gd name="connsiteY142" fmla="*/ 888632 h 1643790"/>
                <a:gd name="connsiteX143" fmla="*/ 1719337 w 1745701"/>
                <a:gd name="connsiteY143" fmla="*/ 885114 h 1643790"/>
                <a:gd name="connsiteX144" fmla="*/ 1727529 w 1745701"/>
                <a:gd name="connsiteY144" fmla="*/ 882191 h 1643790"/>
                <a:gd name="connsiteX145" fmla="*/ 1739833 w 1745701"/>
                <a:gd name="connsiteY145" fmla="*/ 871456 h 1643790"/>
                <a:gd name="connsiteX146" fmla="*/ 1745696 w 1745701"/>
                <a:gd name="connsiteY146" fmla="*/ 865807 h 1643790"/>
                <a:gd name="connsiteX147" fmla="*/ 1732814 w 1745701"/>
                <a:gd name="connsiteY147" fmla="*/ 860242 h 1643790"/>
                <a:gd name="connsiteX148" fmla="*/ 1726076 w 1745701"/>
                <a:gd name="connsiteY148" fmla="*/ 862290 h 1643790"/>
                <a:gd name="connsiteX149" fmla="*/ 1714069 w 1745701"/>
                <a:gd name="connsiteY149" fmla="*/ 863462 h 1643790"/>
                <a:gd name="connsiteX150" fmla="*/ 1697966 w 1745701"/>
                <a:gd name="connsiteY150" fmla="*/ 861414 h 1643790"/>
                <a:gd name="connsiteX151" fmla="*/ 1688883 w 1745701"/>
                <a:gd name="connsiteY151" fmla="*/ 870201 h 1643790"/>
                <a:gd name="connsiteX152" fmla="*/ 1678049 w 1745701"/>
                <a:gd name="connsiteY152" fmla="*/ 878111 h 1643790"/>
                <a:gd name="connsiteX153" fmla="*/ 1674250 w 1745701"/>
                <a:gd name="connsiteY153" fmla="*/ 887773 h 1643790"/>
                <a:gd name="connsiteX154" fmla="*/ 1666059 w 1745701"/>
                <a:gd name="connsiteY154" fmla="*/ 892744 h 1643790"/>
                <a:gd name="connsiteX155" fmla="*/ 1659320 w 1745701"/>
                <a:gd name="connsiteY155" fmla="*/ 896543 h 1643790"/>
                <a:gd name="connsiteX156" fmla="*/ 1654927 w 1745701"/>
                <a:gd name="connsiteY156" fmla="*/ 907377 h 1643790"/>
                <a:gd name="connsiteX157" fmla="*/ 1636777 w 1745701"/>
                <a:gd name="connsiteY157" fmla="*/ 904156 h 1643790"/>
                <a:gd name="connsiteX158" fmla="*/ 1620972 w 1745701"/>
                <a:gd name="connsiteY158" fmla="*/ 898293 h 1643790"/>
                <a:gd name="connsiteX159" fmla="*/ 1586422 w 1745701"/>
                <a:gd name="connsiteY159" fmla="*/ 853206 h 1643790"/>
                <a:gd name="connsiteX160" fmla="*/ 1577933 w 1745701"/>
                <a:gd name="connsiteY160" fmla="*/ 807822 h 1643790"/>
                <a:gd name="connsiteX161" fmla="*/ 1572070 w 1745701"/>
                <a:gd name="connsiteY161" fmla="*/ 787905 h 1643790"/>
                <a:gd name="connsiteX162" fmla="*/ 1564753 w 1745701"/>
                <a:gd name="connsiteY162" fmla="*/ 776773 h 1643790"/>
                <a:gd name="connsiteX163" fmla="*/ 1566801 w 1745701"/>
                <a:gd name="connsiteY163" fmla="*/ 770332 h 1643790"/>
                <a:gd name="connsiteX164" fmla="*/ 1583499 w 1745701"/>
                <a:gd name="connsiteY164" fmla="*/ 774725 h 1643790"/>
                <a:gd name="connsiteX165" fmla="*/ 1591112 w 1745701"/>
                <a:gd name="connsiteY165" fmla="*/ 779994 h 1643790"/>
                <a:gd name="connsiteX166" fmla="*/ 1602524 w 1745701"/>
                <a:gd name="connsiteY166" fmla="*/ 786137 h 1643790"/>
                <a:gd name="connsiteX167" fmla="*/ 1596661 w 1745701"/>
                <a:gd name="connsiteY167" fmla="*/ 792000 h 1643790"/>
                <a:gd name="connsiteX168" fmla="*/ 1601071 w 1745701"/>
                <a:gd name="connsiteY168" fmla="*/ 797269 h 1643790"/>
                <a:gd name="connsiteX169" fmla="*/ 1612764 w 1745701"/>
                <a:gd name="connsiteY169" fmla="*/ 784684 h 1643790"/>
                <a:gd name="connsiteX170" fmla="*/ 1595786 w 1745701"/>
                <a:gd name="connsiteY170" fmla="*/ 770101 h 1643790"/>
                <a:gd name="connsiteX171" fmla="*/ 1555092 w 1745701"/>
                <a:gd name="connsiteY171" fmla="*/ 759217 h 1643790"/>
                <a:gd name="connsiteX172" fmla="*/ 1545728 w 1745701"/>
                <a:gd name="connsiteY172" fmla="*/ 748086 h 1643790"/>
                <a:gd name="connsiteX173" fmla="*/ 1529625 w 1745701"/>
                <a:gd name="connsiteY173" fmla="*/ 720571 h 1643790"/>
                <a:gd name="connsiteX174" fmla="*/ 1528155 w 1745701"/>
                <a:gd name="connsiteY174" fmla="*/ 698606 h 1643790"/>
                <a:gd name="connsiteX175" fmla="*/ 1536347 w 1745701"/>
                <a:gd name="connsiteY175" fmla="*/ 692165 h 1643790"/>
                <a:gd name="connsiteX176" fmla="*/ 1540146 w 1745701"/>
                <a:gd name="connsiteY176" fmla="*/ 664056 h 1643790"/>
                <a:gd name="connsiteX177" fmla="*/ 1550682 w 1745701"/>
                <a:gd name="connsiteY177" fmla="*/ 639762 h 1643790"/>
                <a:gd name="connsiteX178" fmla="*/ 1573523 w 1745701"/>
                <a:gd name="connsiteY178" fmla="*/ 609605 h 1643790"/>
                <a:gd name="connsiteX179" fmla="*/ 1581434 w 1745701"/>
                <a:gd name="connsiteY179" fmla="*/ 588812 h 1643790"/>
                <a:gd name="connsiteX180" fmla="*/ 1589923 w 1745701"/>
                <a:gd name="connsiteY180" fmla="*/ 562173 h 1643790"/>
                <a:gd name="connsiteX181" fmla="*/ 1607198 w 1745701"/>
                <a:gd name="connsiteY181" fmla="*/ 543725 h 1643790"/>
                <a:gd name="connsiteX182" fmla="*/ 1612169 w 1745701"/>
                <a:gd name="connsiteY182" fmla="*/ 526747 h 1643790"/>
                <a:gd name="connsiteX183" fmla="*/ 1617735 w 1745701"/>
                <a:gd name="connsiteY183" fmla="*/ 511817 h 1643790"/>
                <a:gd name="connsiteX184" fmla="*/ 1612169 w 1745701"/>
                <a:gd name="connsiteY184" fmla="*/ 493964 h 1643790"/>
                <a:gd name="connsiteX185" fmla="*/ 1610699 w 1745701"/>
                <a:gd name="connsiteY185" fmla="*/ 483758 h 1643790"/>
                <a:gd name="connsiteX186" fmla="*/ 1601054 w 1745701"/>
                <a:gd name="connsiteY186" fmla="*/ 485178 h 1643790"/>
                <a:gd name="connsiteX187" fmla="*/ 1595175 w 1745701"/>
                <a:gd name="connsiteY187" fmla="*/ 496012 h 1643790"/>
                <a:gd name="connsiteX188" fmla="*/ 1589312 w 1745701"/>
                <a:gd name="connsiteY188" fmla="*/ 505971 h 1643790"/>
                <a:gd name="connsiteX189" fmla="*/ 1578180 w 1745701"/>
                <a:gd name="connsiteY189" fmla="*/ 518555 h 1643790"/>
                <a:gd name="connsiteX190" fmla="*/ 1566471 w 1745701"/>
                <a:gd name="connsiteY190" fmla="*/ 540224 h 1643790"/>
                <a:gd name="connsiteX191" fmla="*/ 1550369 w 1745701"/>
                <a:gd name="connsiteY191" fmla="*/ 553403 h 1643790"/>
                <a:gd name="connsiteX192" fmla="*/ 1537784 w 1745701"/>
                <a:gd name="connsiteY192" fmla="*/ 563642 h 1643790"/>
                <a:gd name="connsiteX193" fmla="*/ 1526950 w 1745701"/>
                <a:gd name="connsiteY193" fmla="*/ 572726 h 1643790"/>
                <a:gd name="connsiteX194" fmla="*/ 1513771 w 1745701"/>
                <a:gd name="connsiteY194" fmla="*/ 582817 h 1643790"/>
                <a:gd name="connsiteX195" fmla="*/ 1502639 w 1745701"/>
                <a:gd name="connsiteY195" fmla="*/ 594675 h 1643790"/>
                <a:gd name="connsiteX196" fmla="*/ 1493853 w 1745701"/>
                <a:gd name="connsiteY196" fmla="*/ 604336 h 1643790"/>
                <a:gd name="connsiteX197" fmla="*/ 1485661 w 1745701"/>
                <a:gd name="connsiteY197" fmla="*/ 617516 h 1643790"/>
                <a:gd name="connsiteX198" fmla="*/ 1473077 w 1745701"/>
                <a:gd name="connsiteY198" fmla="*/ 627474 h 1643790"/>
                <a:gd name="connsiteX199" fmla="*/ 1462540 w 1745701"/>
                <a:gd name="connsiteY199" fmla="*/ 634791 h 1643790"/>
                <a:gd name="connsiteX200" fmla="*/ 1454051 w 1745701"/>
                <a:gd name="connsiteY200" fmla="*/ 641810 h 1643790"/>
                <a:gd name="connsiteX201" fmla="*/ 1441466 w 1745701"/>
                <a:gd name="connsiteY201" fmla="*/ 650893 h 1643790"/>
                <a:gd name="connsiteX202" fmla="*/ 1366222 w 1745701"/>
                <a:gd name="connsiteY202" fmla="*/ 648548 h 1643790"/>
                <a:gd name="connsiteX203" fmla="*/ 1310599 w 1745701"/>
                <a:gd name="connsiteY203" fmla="*/ 623956 h 1643790"/>
                <a:gd name="connsiteX204" fmla="*/ 1302985 w 1745701"/>
                <a:gd name="connsiteY204" fmla="*/ 610497 h 1643790"/>
                <a:gd name="connsiteX205" fmla="*/ 1298592 w 1745701"/>
                <a:gd name="connsiteY205" fmla="*/ 601413 h 1643790"/>
                <a:gd name="connsiteX206" fmla="*/ 1296247 w 1745701"/>
                <a:gd name="connsiteY206" fmla="*/ 582817 h 1643790"/>
                <a:gd name="connsiteX207" fmla="*/ 1291556 w 1745701"/>
                <a:gd name="connsiteY207" fmla="*/ 574477 h 1643790"/>
                <a:gd name="connsiteX208" fmla="*/ 1277502 w 1745701"/>
                <a:gd name="connsiteY208" fmla="*/ 577400 h 1643790"/>
                <a:gd name="connsiteX209" fmla="*/ 1250565 w 1745701"/>
                <a:gd name="connsiteY209" fmla="*/ 567441 h 1643790"/>
                <a:gd name="connsiteX210" fmla="*/ 1230070 w 1745701"/>
                <a:gd name="connsiteY210" fmla="*/ 565096 h 1643790"/>
                <a:gd name="connsiteX211" fmla="*/ 1105346 w 1745701"/>
                <a:gd name="connsiteY211" fmla="*/ 521181 h 1643790"/>
                <a:gd name="connsiteX212" fmla="*/ 1041811 w 1745701"/>
                <a:gd name="connsiteY212" fmla="*/ 480339 h 1643790"/>
                <a:gd name="connsiteX213" fmla="*/ 1029507 w 1745701"/>
                <a:gd name="connsiteY213" fmla="*/ 467308 h 1643790"/>
                <a:gd name="connsiteX214" fmla="*/ 998475 w 1745701"/>
                <a:gd name="connsiteY214" fmla="*/ 446515 h 1643790"/>
                <a:gd name="connsiteX215" fmla="*/ 987344 w 1745701"/>
                <a:gd name="connsiteY215" fmla="*/ 436276 h 1643790"/>
                <a:gd name="connsiteX216" fmla="*/ 956014 w 1745701"/>
                <a:gd name="connsiteY216" fmla="*/ 412560 h 1643790"/>
                <a:gd name="connsiteX217" fmla="*/ 949276 w 1745701"/>
                <a:gd name="connsiteY217" fmla="*/ 404649 h 1643790"/>
                <a:gd name="connsiteX218" fmla="*/ 942257 w 1745701"/>
                <a:gd name="connsiteY218" fmla="*/ 402007 h 1643790"/>
                <a:gd name="connsiteX219" fmla="*/ 922058 w 1745701"/>
                <a:gd name="connsiteY219" fmla="*/ 380636 h 1643790"/>
                <a:gd name="connsiteX220" fmla="*/ 912100 w 1745701"/>
                <a:gd name="connsiteY220" fmla="*/ 366878 h 1643790"/>
                <a:gd name="connsiteX221" fmla="*/ 898623 w 1745701"/>
                <a:gd name="connsiteY221" fmla="*/ 351948 h 1643790"/>
                <a:gd name="connsiteX222" fmla="*/ 875204 w 1745701"/>
                <a:gd name="connsiteY222" fmla="*/ 332031 h 1643790"/>
                <a:gd name="connsiteX223" fmla="*/ 840357 w 1745701"/>
                <a:gd name="connsiteY223" fmla="*/ 282551 h 1643790"/>
                <a:gd name="connsiteX224" fmla="*/ 827178 w 1745701"/>
                <a:gd name="connsiteY224" fmla="*/ 259710 h 1643790"/>
                <a:gd name="connsiteX225" fmla="*/ 814296 w 1745701"/>
                <a:gd name="connsiteY225" fmla="*/ 242732 h 1643790"/>
                <a:gd name="connsiteX226" fmla="*/ 811950 w 1745701"/>
                <a:gd name="connsiteY226" fmla="*/ 230726 h 1643790"/>
                <a:gd name="connsiteX227" fmla="*/ 800819 w 1745701"/>
                <a:gd name="connsiteY227" fmla="*/ 214326 h 1643790"/>
                <a:gd name="connsiteX228" fmla="*/ 797020 w 1745701"/>
                <a:gd name="connsiteY228" fmla="*/ 202617 h 1643790"/>
                <a:gd name="connsiteX229" fmla="*/ 790877 w 1745701"/>
                <a:gd name="connsiteY229" fmla="*/ 192361 h 1643790"/>
                <a:gd name="connsiteX230" fmla="*/ 781215 w 1745701"/>
                <a:gd name="connsiteY230" fmla="*/ 185044 h 1643790"/>
                <a:gd name="connsiteX231" fmla="*/ 721199 w 1745701"/>
                <a:gd name="connsiteY231" fmla="*/ 112723 h 1643790"/>
                <a:gd name="connsiteX232" fmla="*/ 692792 w 1745701"/>
                <a:gd name="connsiteY232" fmla="*/ 74656 h 1643790"/>
                <a:gd name="connsiteX233" fmla="*/ 657069 w 1745701"/>
                <a:gd name="connsiteY233" fmla="*/ 43029 h 1643790"/>
                <a:gd name="connsiteX234" fmla="*/ 649753 w 1745701"/>
                <a:gd name="connsiteY234" fmla="*/ 27504 h 1643790"/>
                <a:gd name="connsiteX235" fmla="*/ 637168 w 1745701"/>
                <a:gd name="connsiteY235" fmla="*/ 15200 h 1643790"/>
                <a:gd name="connsiteX236" fmla="*/ 629852 w 1745701"/>
                <a:gd name="connsiteY236" fmla="*/ 848 h 1643790"/>
                <a:gd name="connsiteX237" fmla="*/ 615219 w 1745701"/>
                <a:gd name="connsiteY237" fmla="*/ 848 h 1643790"/>
                <a:gd name="connsiteX238" fmla="*/ 607606 w 1745701"/>
                <a:gd name="connsiteY238" fmla="*/ 12261 h 1643790"/>
                <a:gd name="connsiteX239" fmla="*/ 607028 w 1745701"/>
                <a:gd name="connsiteY239" fmla="*/ 27785 h 1643790"/>
                <a:gd name="connsiteX240" fmla="*/ 590331 w 1745701"/>
                <a:gd name="connsiteY240" fmla="*/ 46233 h 1643790"/>
                <a:gd name="connsiteX241" fmla="*/ 572478 w 1745701"/>
                <a:gd name="connsiteY241" fmla="*/ 44763 h 1643790"/>
                <a:gd name="connsiteX242" fmla="*/ 567507 w 1745701"/>
                <a:gd name="connsiteY242" fmla="*/ 49734 h 1643790"/>
                <a:gd name="connsiteX243" fmla="*/ 556375 w 1745701"/>
                <a:gd name="connsiteY243" fmla="*/ 48561 h 1643790"/>
                <a:gd name="connsiteX244" fmla="*/ 545541 w 1745701"/>
                <a:gd name="connsiteY244" fmla="*/ 30989 h 1643790"/>
                <a:gd name="connsiteX245" fmla="*/ 537350 w 1745701"/>
                <a:gd name="connsiteY245" fmla="*/ 42120 h 1643790"/>
                <a:gd name="connsiteX246" fmla="*/ 546136 w 1745701"/>
                <a:gd name="connsiteY246" fmla="*/ 63194 h 1643790"/>
                <a:gd name="connsiteX247" fmla="*/ 537647 w 1745701"/>
                <a:gd name="connsiteY247" fmla="*/ 83987 h 1643790"/>
                <a:gd name="connsiteX248" fmla="*/ 530909 w 1745701"/>
                <a:gd name="connsiteY248" fmla="*/ 98339 h 1643790"/>
                <a:gd name="connsiteX249" fmla="*/ 520074 w 1745701"/>
                <a:gd name="connsiteY249" fmla="*/ 122930 h 1643790"/>
                <a:gd name="connsiteX250" fmla="*/ 527093 w 1745701"/>
                <a:gd name="connsiteY250" fmla="*/ 157480 h 1643790"/>
                <a:gd name="connsiteX251" fmla="*/ 566912 w 1745701"/>
                <a:gd name="connsiteY251" fmla="*/ 252922 h 1643790"/>
                <a:gd name="connsiteX252" fmla="*/ 570430 w 1745701"/>
                <a:gd name="connsiteY252" fmla="*/ 271370 h 1643790"/>
                <a:gd name="connsiteX253" fmla="*/ 584484 w 1745701"/>
                <a:gd name="connsiteY253" fmla="*/ 336655 h 1643790"/>
                <a:gd name="connsiteX254" fmla="*/ 581842 w 1745701"/>
                <a:gd name="connsiteY254" fmla="*/ 391701 h 1643790"/>
                <a:gd name="connsiteX255" fmla="*/ 574823 w 1745701"/>
                <a:gd name="connsiteY255" fmla="*/ 410149 h 1643790"/>
                <a:gd name="connsiteX256" fmla="*/ 567209 w 1745701"/>
                <a:gd name="connsiteY256" fmla="*/ 454063 h 1643790"/>
                <a:gd name="connsiteX257" fmla="*/ 556953 w 1745701"/>
                <a:gd name="connsiteY257" fmla="*/ 468696 h 1643790"/>
                <a:gd name="connsiteX258" fmla="*/ 547589 w 1745701"/>
                <a:gd name="connsiteY258" fmla="*/ 489488 h 1643790"/>
                <a:gd name="connsiteX259" fmla="*/ 542321 w 1745701"/>
                <a:gd name="connsiteY259" fmla="*/ 499447 h 1643790"/>
                <a:gd name="connsiteX260" fmla="*/ 546119 w 1745701"/>
                <a:gd name="connsiteY260" fmla="*/ 551272 h 1643790"/>
                <a:gd name="connsiteX261" fmla="*/ 546416 w 1745701"/>
                <a:gd name="connsiteY261" fmla="*/ 592264 h 1643790"/>
                <a:gd name="connsiteX262" fmla="*/ 541445 w 1745701"/>
                <a:gd name="connsiteY262" fmla="*/ 631504 h 1643790"/>
                <a:gd name="connsiteX263" fmla="*/ 537052 w 1745701"/>
                <a:gd name="connsiteY263" fmla="*/ 644683 h 1643790"/>
                <a:gd name="connsiteX264" fmla="*/ 531784 w 1745701"/>
                <a:gd name="connsiteY264" fmla="*/ 659910 h 1643790"/>
                <a:gd name="connsiteX265" fmla="*/ 520074 w 1745701"/>
                <a:gd name="connsiteY265" fmla="*/ 670447 h 1643790"/>
                <a:gd name="connsiteX266" fmla="*/ 515979 w 1745701"/>
                <a:gd name="connsiteY266" fmla="*/ 676310 h 1643790"/>
                <a:gd name="connsiteX267" fmla="*/ 506317 w 1745701"/>
                <a:gd name="connsiteY267" fmla="*/ 675732 h 1643790"/>
                <a:gd name="connsiteX268" fmla="*/ 496656 w 1745701"/>
                <a:gd name="connsiteY268" fmla="*/ 683461 h 1643790"/>
                <a:gd name="connsiteX269" fmla="*/ 481429 w 1745701"/>
                <a:gd name="connsiteY269" fmla="*/ 683461 h 1643790"/>
                <a:gd name="connsiteX270" fmla="*/ 464451 w 1745701"/>
                <a:gd name="connsiteY270" fmla="*/ 700340 h 1643790"/>
                <a:gd name="connsiteX271" fmla="*/ 457134 w 1745701"/>
                <a:gd name="connsiteY271" fmla="*/ 714973 h 1643790"/>
                <a:gd name="connsiteX272" fmla="*/ 448348 w 1745701"/>
                <a:gd name="connsiteY272" fmla="*/ 732545 h 1643790"/>
                <a:gd name="connsiteX273" fmla="*/ 453914 w 1745701"/>
                <a:gd name="connsiteY273" fmla="*/ 760357 h 1643790"/>
                <a:gd name="connsiteX274" fmla="*/ 462997 w 1745701"/>
                <a:gd name="connsiteY274" fmla="*/ 776459 h 1643790"/>
                <a:gd name="connsiteX275" fmla="*/ 460652 w 1745701"/>
                <a:gd name="connsiteY275" fmla="*/ 788763 h 1643790"/>
                <a:gd name="connsiteX276" fmla="*/ 455962 w 1745701"/>
                <a:gd name="connsiteY276" fmla="*/ 810431 h 1643790"/>
                <a:gd name="connsiteX277" fmla="*/ 472362 w 1745701"/>
                <a:gd name="connsiteY277" fmla="*/ 835320 h 1643790"/>
                <a:gd name="connsiteX278" fmla="*/ 474707 w 1745701"/>
                <a:gd name="connsiteY278" fmla="*/ 855238 h 1643790"/>
                <a:gd name="connsiteX279" fmla="*/ 475582 w 1745701"/>
                <a:gd name="connsiteY279" fmla="*/ 872215 h 1643790"/>
                <a:gd name="connsiteX280" fmla="*/ 472064 w 1745701"/>
                <a:gd name="connsiteY280" fmla="*/ 890366 h 1643790"/>
                <a:gd name="connsiteX281" fmla="*/ 436936 w 1745701"/>
                <a:gd name="connsiteY281" fmla="*/ 936328 h 1643790"/>
                <a:gd name="connsiteX282" fmla="*/ 417316 w 1745701"/>
                <a:gd name="connsiteY282" fmla="*/ 949788 h 1643790"/>
                <a:gd name="connsiteX283" fmla="*/ 393600 w 1745701"/>
                <a:gd name="connsiteY283" fmla="*/ 956526 h 1643790"/>
                <a:gd name="connsiteX284" fmla="*/ 369587 w 1745701"/>
                <a:gd name="connsiteY284" fmla="*/ 945692 h 1643790"/>
                <a:gd name="connsiteX285" fmla="*/ 355829 w 1745701"/>
                <a:gd name="connsiteY285" fmla="*/ 935155 h 1643790"/>
                <a:gd name="connsiteX286" fmla="*/ 360222 w 1745701"/>
                <a:gd name="connsiteY286" fmla="*/ 928136 h 1643790"/>
                <a:gd name="connsiteX287" fmla="*/ 352609 w 1745701"/>
                <a:gd name="connsiteY287" fmla="*/ 920523 h 1643790"/>
                <a:gd name="connsiteX288" fmla="*/ 337084 w 1745701"/>
                <a:gd name="connsiteY288" fmla="*/ 922868 h 1643790"/>
                <a:gd name="connsiteX289" fmla="*/ 320982 w 1745701"/>
                <a:gd name="connsiteY289" fmla="*/ 932530 h 1643790"/>
                <a:gd name="connsiteX290" fmla="*/ 312196 w 1745701"/>
                <a:gd name="connsiteY290" fmla="*/ 930779 h 1643790"/>
                <a:gd name="connsiteX291" fmla="*/ 306630 w 1745701"/>
                <a:gd name="connsiteY291" fmla="*/ 938392 h 1643790"/>
                <a:gd name="connsiteX292" fmla="*/ 289355 w 1745701"/>
                <a:gd name="connsiteY292" fmla="*/ 935172 h 1643790"/>
                <a:gd name="connsiteX293" fmla="*/ 286712 w 1745701"/>
                <a:gd name="connsiteY293" fmla="*/ 926089 h 1643790"/>
                <a:gd name="connsiteX294" fmla="*/ 264466 w 1745701"/>
                <a:gd name="connsiteY294" fmla="*/ 914957 h 1643790"/>
                <a:gd name="connsiteX295" fmla="*/ 248364 w 1745701"/>
                <a:gd name="connsiteY295" fmla="*/ 908516 h 1643790"/>
                <a:gd name="connsiteX296" fmla="*/ 246894 w 1745701"/>
                <a:gd name="connsiteY296" fmla="*/ 899433 h 1643790"/>
                <a:gd name="connsiteX297" fmla="*/ 229041 w 1745701"/>
                <a:gd name="connsiteY297" fmla="*/ 889193 h 1643790"/>
                <a:gd name="connsiteX298" fmla="*/ 215564 w 1745701"/>
                <a:gd name="connsiteY298" fmla="*/ 874214 h 1643790"/>
                <a:gd name="connsiteX299" fmla="*/ 200337 w 1745701"/>
                <a:gd name="connsiteY299" fmla="*/ 869276 h 1643790"/>
                <a:gd name="connsiteX300" fmla="*/ 193599 w 1745701"/>
                <a:gd name="connsiteY300" fmla="*/ 881580 h 1643790"/>
                <a:gd name="connsiteX301" fmla="*/ 172806 w 1745701"/>
                <a:gd name="connsiteY301" fmla="*/ 884503 h 1643790"/>
                <a:gd name="connsiteX302" fmla="*/ 165490 w 1745701"/>
                <a:gd name="connsiteY302" fmla="*/ 894742 h 1643790"/>
                <a:gd name="connsiteX303" fmla="*/ 160519 w 1745701"/>
                <a:gd name="connsiteY303" fmla="*/ 918458 h 1643790"/>
                <a:gd name="connsiteX304" fmla="*/ 159941 w 1745701"/>
                <a:gd name="connsiteY304" fmla="*/ 932513 h 1643790"/>
                <a:gd name="connsiteX305" fmla="*/ 180733 w 1745701"/>
                <a:gd name="connsiteY305" fmla="*/ 954759 h 1643790"/>
                <a:gd name="connsiteX306" fmla="*/ 190098 w 1745701"/>
                <a:gd name="connsiteY306" fmla="*/ 969392 h 1643790"/>
                <a:gd name="connsiteX307" fmla="*/ 201229 w 1745701"/>
                <a:gd name="connsiteY307" fmla="*/ 987245 h 1643790"/>
                <a:gd name="connsiteX308" fmla="*/ 212063 w 1745701"/>
                <a:gd name="connsiteY308" fmla="*/ 1001300 h 1643790"/>
                <a:gd name="connsiteX309" fmla="*/ 218207 w 1745701"/>
                <a:gd name="connsiteY309" fmla="*/ 1011556 h 1643790"/>
                <a:gd name="connsiteX310" fmla="*/ 207373 w 1745701"/>
                <a:gd name="connsiteY310" fmla="*/ 1025610 h 1643790"/>
                <a:gd name="connsiteX311" fmla="*/ 186002 w 1745701"/>
                <a:gd name="connsiteY311" fmla="*/ 1037617 h 1643790"/>
                <a:gd name="connsiteX312" fmla="*/ 173417 w 1745701"/>
                <a:gd name="connsiteY312" fmla="*/ 1057815 h 1643790"/>
                <a:gd name="connsiteX313" fmla="*/ 160832 w 1745701"/>
                <a:gd name="connsiteY313" fmla="*/ 1074215 h 1643790"/>
                <a:gd name="connsiteX314" fmla="*/ 153813 w 1745701"/>
                <a:gd name="connsiteY314" fmla="*/ 1093835 h 1643790"/>
                <a:gd name="connsiteX315" fmla="*/ 150890 w 1745701"/>
                <a:gd name="connsiteY315" fmla="*/ 1104075 h 1643790"/>
                <a:gd name="connsiteX316" fmla="*/ 133615 w 1745701"/>
                <a:gd name="connsiteY316" fmla="*/ 1105545 h 1643790"/>
                <a:gd name="connsiteX317" fmla="*/ 129817 w 1745701"/>
                <a:gd name="connsiteY317" fmla="*/ 1094132 h 1643790"/>
                <a:gd name="connsiteX318" fmla="*/ 118982 w 1745701"/>
                <a:gd name="connsiteY318" fmla="*/ 1084174 h 1643790"/>
                <a:gd name="connsiteX319" fmla="*/ 110196 w 1745701"/>
                <a:gd name="connsiteY319" fmla="*/ 1100573 h 1643790"/>
                <a:gd name="connsiteX320" fmla="*/ 104928 w 1745701"/>
                <a:gd name="connsiteY320" fmla="*/ 1114331 h 1643790"/>
                <a:gd name="connsiteX321" fmla="*/ 87356 w 1745701"/>
                <a:gd name="connsiteY321" fmla="*/ 1124867 h 1643790"/>
                <a:gd name="connsiteX322" fmla="*/ 76819 w 1745701"/>
                <a:gd name="connsiteY322" fmla="*/ 1138625 h 1643790"/>
                <a:gd name="connsiteX323" fmla="*/ 57793 w 1745701"/>
                <a:gd name="connsiteY323" fmla="*/ 1140095 h 1643790"/>
                <a:gd name="connsiteX324" fmla="*/ 33780 w 1745701"/>
                <a:gd name="connsiteY324" fmla="*/ 1145958 h 1643790"/>
                <a:gd name="connsiteX325" fmla="*/ 19725 w 1745701"/>
                <a:gd name="connsiteY325" fmla="*/ 1162655 h 1643790"/>
                <a:gd name="connsiteX326" fmla="*/ 14754 w 1745701"/>
                <a:gd name="connsiteY326" fmla="*/ 1177006 h 1643790"/>
                <a:gd name="connsiteX327" fmla="*/ 20898 w 1745701"/>
                <a:gd name="connsiteY327" fmla="*/ 1204521 h 1643790"/>
                <a:gd name="connsiteX328" fmla="*/ 20320 w 1745701"/>
                <a:gd name="connsiteY328" fmla="*/ 1232333 h 1643790"/>
                <a:gd name="connsiteX329" fmla="*/ 12706 w 1745701"/>
                <a:gd name="connsiteY329" fmla="*/ 1259848 h 1643790"/>
                <a:gd name="connsiteX330" fmla="*/ 1872 w 1745701"/>
                <a:gd name="connsiteY330" fmla="*/ 1275372 h 1643790"/>
                <a:gd name="connsiteX331" fmla="*/ 1872 w 1745701"/>
                <a:gd name="connsiteY331" fmla="*/ 1290896 h 1643790"/>
                <a:gd name="connsiteX332" fmla="*/ 2169 w 1745701"/>
                <a:gd name="connsiteY332" fmla="*/ 1304076 h 1643790"/>
                <a:gd name="connsiteX333" fmla="*/ 5687 w 1745701"/>
                <a:gd name="connsiteY333" fmla="*/ 1316082 h 1643790"/>
                <a:gd name="connsiteX334" fmla="*/ 23259 w 1745701"/>
                <a:gd name="connsiteY334" fmla="*/ 1323101 h 1643790"/>
                <a:gd name="connsiteX335" fmla="*/ 35563 w 1745701"/>
                <a:gd name="connsiteY335" fmla="*/ 1334811 h 1643790"/>
                <a:gd name="connsiteX336" fmla="*/ 47570 w 1745701"/>
                <a:gd name="connsiteY336" fmla="*/ 1357354 h 1643790"/>
                <a:gd name="connsiteX337" fmla="*/ 81526 w 1745701"/>
                <a:gd name="connsiteY337" fmla="*/ 1373457 h 1643790"/>
                <a:gd name="connsiteX338" fmla="*/ 95580 w 1745701"/>
                <a:gd name="connsiteY338" fmla="*/ 1398923 h 1643790"/>
                <a:gd name="connsiteX339" fmla="*/ 99098 w 1745701"/>
                <a:gd name="connsiteY339" fmla="*/ 1406834 h 1643790"/>
                <a:gd name="connsiteX340" fmla="*/ 104366 w 1745701"/>
                <a:gd name="connsiteY340" fmla="*/ 1429378 h 1643790"/>
                <a:gd name="connsiteX341" fmla="*/ 103491 w 1745701"/>
                <a:gd name="connsiteY341" fmla="*/ 1457487 h 1643790"/>
                <a:gd name="connsiteX342" fmla="*/ 101757 w 1745701"/>
                <a:gd name="connsiteY342" fmla="*/ 1469196 h 1643790"/>
                <a:gd name="connsiteX343" fmla="*/ 96472 w 1745701"/>
                <a:gd name="connsiteY343" fmla="*/ 1484423 h 1643790"/>
                <a:gd name="connsiteX344" fmla="*/ 84763 w 1745701"/>
                <a:gd name="connsiteY344" fmla="*/ 1486471 h 1643790"/>
                <a:gd name="connsiteX345" fmla="*/ 82715 w 1745701"/>
                <a:gd name="connsiteY345" fmla="*/ 1503746 h 1643790"/>
                <a:gd name="connsiteX346" fmla="*/ 69535 w 1745701"/>
                <a:gd name="connsiteY346" fmla="*/ 1527760 h 1643790"/>
                <a:gd name="connsiteX347" fmla="*/ 62516 w 1745701"/>
                <a:gd name="connsiteY347" fmla="*/ 1557041 h 1643790"/>
                <a:gd name="connsiteX348" fmla="*/ 62814 w 1745701"/>
                <a:gd name="connsiteY348" fmla="*/ 1585151 h 1643790"/>
                <a:gd name="connsiteX349" fmla="*/ 73648 w 1745701"/>
                <a:gd name="connsiteY349" fmla="*/ 1610617 h 1643790"/>
                <a:gd name="connsiteX350" fmla="*/ 82434 w 1745701"/>
                <a:gd name="connsiteY350" fmla="*/ 1626422 h 1643790"/>
                <a:gd name="connsiteX351" fmla="*/ 96191 w 1745701"/>
                <a:gd name="connsiteY351" fmla="*/ 1630518 h 1643790"/>
                <a:gd name="connsiteX352" fmla="*/ 109949 w 1745701"/>
                <a:gd name="connsiteY352" fmla="*/ 1631096 h 1643790"/>
                <a:gd name="connsiteX353" fmla="*/ 123706 w 1745701"/>
                <a:gd name="connsiteY353" fmla="*/ 1642508 h 164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</a:cxnLst>
              <a:rect l="l" t="t" r="r" b="b"/>
              <a:pathLst>
                <a:path w="1745701" h="1643790">
                  <a:moveTo>
                    <a:pt x="123557" y="1642591"/>
                  </a:moveTo>
                  <a:cubicBezTo>
                    <a:pt x="127587" y="1637273"/>
                    <a:pt x="129123" y="1635572"/>
                    <a:pt x="131468" y="1630006"/>
                  </a:cubicBezTo>
                  <a:cubicBezTo>
                    <a:pt x="133813" y="1624441"/>
                    <a:pt x="137909" y="1615654"/>
                    <a:pt x="140832" y="1611559"/>
                  </a:cubicBezTo>
                  <a:cubicBezTo>
                    <a:pt x="143755" y="1607463"/>
                    <a:pt x="150494" y="1606868"/>
                    <a:pt x="156059" y="1603070"/>
                  </a:cubicBezTo>
                  <a:cubicBezTo>
                    <a:pt x="161625" y="1599271"/>
                    <a:pt x="163673" y="1601319"/>
                    <a:pt x="171287" y="1597801"/>
                  </a:cubicBezTo>
                  <a:cubicBezTo>
                    <a:pt x="178900" y="1594284"/>
                    <a:pt x="192657" y="1592236"/>
                    <a:pt x="191782" y="1584919"/>
                  </a:cubicBezTo>
                  <a:cubicBezTo>
                    <a:pt x="190907" y="1577603"/>
                    <a:pt x="189437" y="1578478"/>
                    <a:pt x="189437" y="1573210"/>
                  </a:cubicBezTo>
                  <a:cubicBezTo>
                    <a:pt x="189437" y="1567941"/>
                    <a:pt x="187174" y="1536909"/>
                    <a:pt x="191815" y="1530749"/>
                  </a:cubicBezTo>
                  <a:cubicBezTo>
                    <a:pt x="196456" y="1524605"/>
                    <a:pt x="207885" y="1526356"/>
                    <a:pt x="214028" y="1524886"/>
                  </a:cubicBezTo>
                  <a:cubicBezTo>
                    <a:pt x="220172" y="1523416"/>
                    <a:pt x="223987" y="1517272"/>
                    <a:pt x="229834" y="1514052"/>
                  </a:cubicBezTo>
                  <a:cubicBezTo>
                    <a:pt x="235696" y="1510831"/>
                    <a:pt x="237447" y="1511409"/>
                    <a:pt x="238620" y="1506736"/>
                  </a:cubicBezTo>
                  <a:cubicBezTo>
                    <a:pt x="239792" y="1502045"/>
                    <a:pt x="242418" y="1483598"/>
                    <a:pt x="247406" y="1480972"/>
                  </a:cubicBezTo>
                  <a:cubicBezTo>
                    <a:pt x="252377" y="1478329"/>
                    <a:pt x="264086" y="1479799"/>
                    <a:pt x="267026" y="1480972"/>
                  </a:cubicBezTo>
                  <a:cubicBezTo>
                    <a:pt x="269949" y="1482144"/>
                    <a:pt x="271716" y="1482722"/>
                    <a:pt x="273764" y="1487413"/>
                  </a:cubicBezTo>
                  <a:cubicBezTo>
                    <a:pt x="275812" y="1492103"/>
                    <a:pt x="276985" y="1497074"/>
                    <a:pt x="273764" y="1497074"/>
                  </a:cubicBezTo>
                  <a:cubicBezTo>
                    <a:pt x="270544" y="1497074"/>
                    <a:pt x="267901" y="1495026"/>
                    <a:pt x="266745" y="1496496"/>
                  </a:cubicBezTo>
                  <a:cubicBezTo>
                    <a:pt x="265573" y="1497966"/>
                    <a:pt x="264697" y="1500014"/>
                    <a:pt x="265573" y="1503234"/>
                  </a:cubicBezTo>
                  <a:cubicBezTo>
                    <a:pt x="266448" y="1506455"/>
                    <a:pt x="267323" y="1512599"/>
                    <a:pt x="270544" y="1509097"/>
                  </a:cubicBezTo>
                  <a:cubicBezTo>
                    <a:pt x="273764" y="1505596"/>
                    <a:pt x="270445" y="1504704"/>
                    <a:pt x="275763" y="1500609"/>
                  </a:cubicBezTo>
                  <a:cubicBezTo>
                    <a:pt x="281081" y="1496513"/>
                    <a:pt x="288116" y="1493870"/>
                    <a:pt x="295135" y="1496810"/>
                  </a:cubicBezTo>
                  <a:cubicBezTo>
                    <a:pt x="302154" y="1499733"/>
                    <a:pt x="314756" y="1501500"/>
                    <a:pt x="323822" y="1505001"/>
                  </a:cubicBezTo>
                  <a:cubicBezTo>
                    <a:pt x="332906" y="1508519"/>
                    <a:pt x="336704" y="1508800"/>
                    <a:pt x="338752" y="1513788"/>
                  </a:cubicBezTo>
                  <a:cubicBezTo>
                    <a:pt x="340800" y="1518759"/>
                    <a:pt x="340503" y="1521104"/>
                    <a:pt x="345491" y="1520229"/>
                  </a:cubicBezTo>
                  <a:cubicBezTo>
                    <a:pt x="350462" y="1519353"/>
                    <a:pt x="357200" y="1519353"/>
                    <a:pt x="365689" y="1514663"/>
                  </a:cubicBezTo>
                  <a:cubicBezTo>
                    <a:pt x="374178" y="1509973"/>
                    <a:pt x="375945" y="1507925"/>
                    <a:pt x="380321" y="1500609"/>
                  </a:cubicBezTo>
                  <a:cubicBezTo>
                    <a:pt x="384715" y="1493292"/>
                    <a:pt x="385590" y="1490650"/>
                    <a:pt x="392328" y="1491244"/>
                  </a:cubicBezTo>
                  <a:cubicBezTo>
                    <a:pt x="399066" y="1491822"/>
                    <a:pt x="413121" y="1488899"/>
                    <a:pt x="409025" y="1482755"/>
                  </a:cubicBezTo>
                  <a:cubicBezTo>
                    <a:pt x="404929" y="1476612"/>
                    <a:pt x="396721" y="1479238"/>
                    <a:pt x="396440" y="1473094"/>
                  </a:cubicBezTo>
                  <a:cubicBezTo>
                    <a:pt x="396143" y="1466950"/>
                    <a:pt x="398488" y="1465777"/>
                    <a:pt x="393220" y="1463135"/>
                  </a:cubicBezTo>
                  <a:cubicBezTo>
                    <a:pt x="387952" y="1460493"/>
                    <a:pt x="375648" y="1449378"/>
                    <a:pt x="363360" y="1447611"/>
                  </a:cubicBezTo>
                  <a:cubicBezTo>
                    <a:pt x="351056" y="1445860"/>
                    <a:pt x="349603" y="1448783"/>
                    <a:pt x="345788" y="1441467"/>
                  </a:cubicBezTo>
                  <a:cubicBezTo>
                    <a:pt x="341989" y="1434151"/>
                    <a:pt x="341098" y="1435026"/>
                    <a:pt x="337299" y="1433853"/>
                  </a:cubicBezTo>
                  <a:cubicBezTo>
                    <a:pt x="333500" y="1432681"/>
                    <a:pt x="334078" y="1426537"/>
                    <a:pt x="329983" y="1423317"/>
                  </a:cubicBezTo>
                  <a:cubicBezTo>
                    <a:pt x="325887" y="1420096"/>
                    <a:pt x="325590" y="1404869"/>
                    <a:pt x="317398" y="1402524"/>
                  </a:cubicBezTo>
                  <a:cubicBezTo>
                    <a:pt x="309206" y="1400179"/>
                    <a:pt x="300701" y="1397553"/>
                    <a:pt x="299826" y="1390814"/>
                  </a:cubicBezTo>
                  <a:cubicBezTo>
                    <a:pt x="298950" y="1384076"/>
                    <a:pt x="301576" y="1384373"/>
                    <a:pt x="295730" y="1380278"/>
                  </a:cubicBezTo>
                  <a:cubicBezTo>
                    <a:pt x="289867" y="1376182"/>
                    <a:pt x="291931" y="1368271"/>
                    <a:pt x="284318" y="1364175"/>
                  </a:cubicBezTo>
                  <a:cubicBezTo>
                    <a:pt x="276704" y="1360079"/>
                    <a:pt x="277001" y="1355686"/>
                    <a:pt x="272014" y="1355092"/>
                  </a:cubicBezTo>
                  <a:cubicBezTo>
                    <a:pt x="267043" y="1354514"/>
                    <a:pt x="263822" y="1358609"/>
                    <a:pt x="259132" y="1357734"/>
                  </a:cubicBezTo>
                  <a:cubicBezTo>
                    <a:pt x="254441" y="1356859"/>
                    <a:pt x="244202" y="1363878"/>
                    <a:pt x="239214" y="1365050"/>
                  </a:cubicBezTo>
                  <a:cubicBezTo>
                    <a:pt x="234243" y="1366223"/>
                    <a:pt x="216374" y="1361417"/>
                    <a:pt x="212278" y="1355042"/>
                  </a:cubicBezTo>
                  <a:cubicBezTo>
                    <a:pt x="208182" y="1348651"/>
                    <a:pt x="204086" y="1350517"/>
                    <a:pt x="195300" y="1340954"/>
                  </a:cubicBezTo>
                  <a:cubicBezTo>
                    <a:pt x="186514" y="1331392"/>
                    <a:pt x="185060" y="1329922"/>
                    <a:pt x="179495" y="1324951"/>
                  </a:cubicBezTo>
                  <a:cubicBezTo>
                    <a:pt x="173929" y="1319980"/>
                    <a:pt x="166315" y="1321731"/>
                    <a:pt x="161642" y="1318510"/>
                  </a:cubicBezTo>
                  <a:cubicBezTo>
                    <a:pt x="156951" y="1315290"/>
                    <a:pt x="142319" y="1301532"/>
                    <a:pt x="143491" y="1291276"/>
                  </a:cubicBezTo>
                  <a:cubicBezTo>
                    <a:pt x="144664" y="1281020"/>
                    <a:pt x="156951" y="1237981"/>
                    <a:pt x="161344" y="1229492"/>
                  </a:cubicBezTo>
                  <a:cubicBezTo>
                    <a:pt x="165737" y="1221003"/>
                    <a:pt x="192971" y="1183530"/>
                    <a:pt x="198240" y="1180590"/>
                  </a:cubicBezTo>
                  <a:cubicBezTo>
                    <a:pt x="203508" y="1177667"/>
                    <a:pt x="205853" y="1181466"/>
                    <a:pt x="211419" y="1179120"/>
                  </a:cubicBezTo>
                  <a:cubicBezTo>
                    <a:pt x="216985" y="1176775"/>
                    <a:pt x="219908" y="1175900"/>
                    <a:pt x="221658" y="1179120"/>
                  </a:cubicBezTo>
                  <a:cubicBezTo>
                    <a:pt x="223409" y="1182341"/>
                    <a:pt x="226630" y="1188782"/>
                    <a:pt x="232790" y="1186734"/>
                  </a:cubicBezTo>
                  <a:cubicBezTo>
                    <a:pt x="238933" y="1184686"/>
                    <a:pt x="239809" y="1179715"/>
                    <a:pt x="248314" y="1179120"/>
                  </a:cubicBezTo>
                  <a:cubicBezTo>
                    <a:pt x="256803" y="1178542"/>
                    <a:pt x="262517" y="1176478"/>
                    <a:pt x="266696" y="1181168"/>
                  </a:cubicBezTo>
                  <a:cubicBezTo>
                    <a:pt x="270874" y="1185859"/>
                    <a:pt x="277018" y="1184092"/>
                    <a:pt x="277893" y="1188187"/>
                  </a:cubicBezTo>
                  <a:cubicBezTo>
                    <a:pt x="278769" y="1192283"/>
                    <a:pt x="291072" y="1196098"/>
                    <a:pt x="289900" y="1200491"/>
                  </a:cubicBezTo>
                  <a:cubicBezTo>
                    <a:pt x="288727" y="1204884"/>
                    <a:pt x="286382" y="1211325"/>
                    <a:pt x="291370" y="1212498"/>
                  </a:cubicBezTo>
                  <a:cubicBezTo>
                    <a:pt x="296341" y="1213671"/>
                    <a:pt x="298686" y="1215421"/>
                    <a:pt x="300734" y="1219236"/>
                  </a:cubicBezTo>
                  <a:cubicBezTo>
                    <a:pt x="302782" y="1223035"/>
                    <a:pt x="303376" y="1224802"/>
                    <a:pt x="309223" y="1226850"/>
                  </a:cubicBezTo>
                  <a:cubicBezTo>
                    <a:pt x="315086" y="1228898"/>
                    <a:pt x="322699" y="1238857"/>
                    <a:pt x="323855" y="1244125"/>
                  </a:cubicBezTo>
                  <a:cubicBezTo>
                    <a:pt x="325028" y="1249393"/>
                    <a:pt x="325903" y="1255537"/>
                    <a:pt x="327373" y="1259352"/>
                  </a:cubicBezTo>
                  <a:cubicBezTo>
                    <a:pt x="328353" y="1261879"/>
                    <a:pt x="331382" y="1264026"/>
                    <a:pt x="336457" y="1265793"/>
                  </a:cubicBezTo>
                  <a:cubicBezTo>
                    <a:pt x="344070" y="1268435"/>
                    <a:pt x="349339" y="1269889"/>
                    <a:pt x="349339" y="1272234"/>
                  </a:cubicBezTo>
                  <a:cubicBezTo>
                    <a:pt x="349339" y="1274579"/>
                    <a:pt x="349917" y="1280426"/>
                    <a:pt x="346993" y="1280723"/>
                  </a:cubicBezTo>
                  <a:cubicBezTo>
                    <a:pt x="344070" y="1281020"/>
                    <a:pt x="342600" y="1276924"/>
                    <a:pt x="339083" y="1275454"/>
                  </a:cubicBezTo>
                  <a:cubicBezTo>
                    <a:pt x="335565" y="1273985"/>
                    <a:pt x="332344" y="1276330"/>
                    <a:pt x="332344" y="1277800"/>
                  </a:cubicBezTo>
                  <a:cubicBezTo>
                    <a:pt x="332344" y="1279270"/>
                    <a:pt x="334690" y="1282193"/>
                    <a:pt x="339083" y="1285116"/>
                  </a:cubicBezTo>
                  <a:cubicBezTo>
                    <a:pt x="343476" y="1288039"/>
                    <a:pt x="352262" y="1294480"/>
                    <a:pt x="354310" y="1291557"/>
                  </a:cubicBezTo>
                  <a:cubicBezTo>
                    <a:pt x="356358" y="1288634"/>
                    <a:pt x="355780" y="1285413"/>
                    <a:pt x="358406" y="1282193"/>
                  </a:cubicBezTo>
                  <a:cubicBezTo>
                    <a:pt x="361048" y="1278972"/>
                    <a:pt x="368942" y="1266966"/>
                    <a:pt x="373930" y="1262573"/>
                  </a:cubicBezTo>
                  <a:cubicBezTo>
                    <a:pt x="378901" y="1258179"/>
                    <a:pt x="395301" y="1239154"/>
                    <a:pt x="402914" y="1236511"/>
                  </a:cubicBezTo>
                  <a:cubicBezTo>
                    <a:pt x="410528" y="1233869"/>
                    <a:pt x="410594" y="1233291"/>
                    <a:pt x="415103" y="1228600"/>
                  </a:cubicBezTo>
                  <a:cubicBezTo>
                    <a:pt x="419611" y="1223910"/>
                    <a:pt x="462056" y="1190731"/>
                    <a:pt x="487820" y="1177023"/>
                  </a:cubicBezTo>
                  <a:cubicBezTo>
                    <a:pt x="513584" y="1163315"/>
                    <a:pt x="539348" y="1162440"/>
                    <a:pt x="556045" y="1163893"/>
                  </a:cubicBezTo>
                  <a:cubicBezTo>
                    <a:pt x="572725" y="1165363"/>
                    <a:pt x="579761" y="1169162"/>
                    <a:pt x="586499" y="1170912"/>
                  </a:cubicBezTo>
                  <a:cubicBezTo>
                    <a:pt x="593237" y="1172663"/>
                    <a:pt x="614906" y="1181746"/>
                    <a:pt x="621049" y="1189938"/>
                  </a:cubicBezTo>
                  <a:cubicBezTo>
                    <a:pt x="627193" y="1198130"/>
                    <a:pt x="640075" y="1209856"/>
                    <a:pt x="645343" y="1214232"/>
                  </a:cubicBezTo>
                  <a:cubicBezTo>
                    <a:pt x="650612" y="1218625"/>
                    <a:pt x="666136" y="1223894"/>
                    <a:pt x="678721" y="1225941"/>
                  </a:cubicBezTo>
                  <a:cubicBezTo>
                    <a:pt x="691306" y="1227989"/>
                    <a:pt x="697747" y="1232960"/>
                    <a:pt x="701562" y="1240293"/>
                  </a:cubicBezTo>
                  <a:cubicBezTo>
                    <a:pt x="705360" y="1247610"/>
                    <a:pt x="719415" y="1259319"/>
                    <a:pt x="729671" y="1267527"/>
                  </a:cubicBezTo>
                  <a:cubicBezTo>
                    <a:pt x="739910" y="1275719"/>
                    <a:pt x="743131" y="1278939"/>
                    <a:pt x="753387" y="1284802"/>
                  </a:cubicBezTo>
                  <a:cubicBezTo>
                    <a:pt x="763626" y="1290665"/>
                    <a:pt x="767739" y="1287147"/>
                    <a:pt x="773007" y="1292119"/>
                  </a:cubicBezTo>
                  <a:cubicBezTo>
                    <a:pt x="778276" y="1297090"/>
                    <a:pt x="782669" y="1306173"/>
                    <a:pt x="789704" y="1306751"/>
                  </a:cubicBezTo>
                  <a:cubicBezTo>
                    <a:pt x="796723" y="1307329"/>
                    <a:pt x="810497" y="1312020"/>
                    <a:pt x="816641" y="1317288"/>
                  </a:cubicBezTo>
                  <a:cubicBezTo>
                    <a:pt x="822784" y="1322556"/>
                    <a:pt x="822206" y="1322854"/>
                    <a:pt x="829820" y="1328700"/>
                  </a:cubicBezTo>
                  <a:cubicBezTo>
                    <a:pt x="837434" y="1334563"/>
                    <a:pt x="838606" y="1337486"/>
                    <a:pt x="848565" y="1338362"/>
                  </a:cubicBezTo>
                  <a:cubicBezTo>
                    <a:pt x="858524" y="1339237"/>
                    <a:pt x="862504" y="1337883"/>
                    <a:pt x="863594" y="1340905"/>
                  </a:cubicBezTo>
                  <a:cubicBezTo>
                    <a:pt x="864684" y="1343927"/>
                    <a:pt x="865559" y="1345397"/>
                    <a:pt x="869952" y="1348320"/>
                  </a:cubicBezTo>
                  <a:cubicBezTo>
                    <a:pt x="874345" y="1351243"/>
                    <a:pt x="891620" y="1357404"/>
                    <a:pt x="899531" y="1357404"/>
                  </a:cubicBezTo>
                  <a:cubicBezTo>
                    <a:pt x="907442" y="1357404"/>
                    <a:pt x="915056" y="1358576"/>
                    <a:pt x="919730" y="1362094"/>
                  </a:cubicBezTo>
                  <a:cubicBezTo>
                    <a:pt x="924420" y="1365612"/>
                    <a:pt x="923528" y="1367363"/>
                    <a:pt x="929969" y="1370583"/>
                  </a:cubicBezTo>
                  <a:cubicBezTo>
                    <a:pt x="936410" y="1373804"/>
                    <a:pt x="950762" y="1384638"/>
                    <a:pt x="957203" y="1387561"/>
                  </a:cubicBezTo>
                  <a:cubicBezTo>
                    <a:pt x="963644" y="1390484"/>
                    <a:pt x="971555" y="1395472"/>
                    <a:pt x="973305" y="1399270"/>
                  </a:cubicBezTo>
                  <a:cubicBezTo>
                    <a:pt x="975056" y="1403069"/>
                    <a:pt x="975948" y="1410104"/>
                    <a:pt x="982670" y="1416545"/>
                  </a:cubicBezTo>
                  <a:cubicBezTo>
                    <a:pt x="989391" y="1422986"/>
                    <a:pt x="991159" y="1423861"/>
                    <a:pt x="996146" y="1428849"/>
                  </a:cubicBezTo>
                  <a:cubicBezTo>
                    <a:pt x="1001117" y="1433820"/>
                    <a:pt x="1006683" y="1445249"/>
                    <a:pt x="1006105" y="1437338"/>
                  </a:cubicBezTo>
                  <a:cubicBezTo>
                    <a:pt x="1005527" y="1429427"/>
                    <a:pt x="1003264" y="1422111"/>
                    <a:pt x="1006154" y="1415092"/>
                  </a:cubicBezTo>
                  <a:cubicBezTo>
                    <a:pt x="1009045" y="1408073"/>
                    <a:pt x="1012265" y="1402507"/>
                    <a:pt x="1015766" y="1397817"/>
                  </a:cubicBezTo>
                  <a:cubicBezTo>
                    <a:pt x="1019284" y="1393126"/>
                    <a:pt x="1023958" y="1392846"/>
                    <a:pt x="1021910" y="1383762"/>
                  </a:cubicBezTo>
                  <a:cubicBezTo>
                    <a:pt x="1019862" y="1374679"/>
                    <a:pt x="1025131" y="1369410"/>
                    <a:pt x="1025428" y="1355950"/>
                  </a:cubicBezTo>
                  <a:cubicBezTo>
                    <a:pt x="1025725" y="1342490"/>
                    <a:pt x="1030399" y="1340145"/>
                    <a:pt x="1025428" y="1331937"/>
                  </a:cubicBezTo>
                  <a:cubicBezTo>
                    <a:pt x="1020457" y="1323745"/>
                    <a:pt x="1016939" y="1315537"/>
                    <a:pt x="1019862" y="1308799"/>
                  </a:cubicBezTo>
                  <a:cubicBezTo>
                    <a:pt x="1022785" y="1302061"/>
                    <a:pt x="1022951" y="1288006"/>
                    <a:pt x="1027707" y="1276594"/>
                  </a:cubicBezTo>
                  <a:cubicBezTo>
                    <a:pt x="1032463" y="1265182"/>
                    <a:pt x="1066122" y="1198130"/>
                    <a:pt x="1100375" y="1161234"/>
                  </a:cubicBezTo>
                  <a:cubicBezTo>
                    <a:pt x="1134628" y="1124339"/>
                    <a:pt x="1193769" y="1063744"/>
                    <a:pt x="1223926" y="1046172"/>
                  </a:cubicBezTo>
                  <a:cubicBezTo>
                    <a:pt x="1254083" y="1028599"/>
                    <a:pt x="1287461" y="1013670"/>
                    <a:pt x="1300937" y="1014264"/>
                  </a:cubicBezTo>
                  <a:cubicBezTo>
                    <a:pt x="1314397" y="1014842"/>
                    <a:pt x="1317337" y="1016015"/>
                    <a:pt x="1322308" y="1018657"/>
                  </a:cubicBezTo>
                  <a:cubicBezTo>
                    <a:pt x="1327279" y="1021300"/>
                    <a:pt x="1326107" y="1023348"/>
                    <a:pt x="1324653" y="1025973"/>
                  </a:cubicBezTo>
                  <a:cubicBezTo>
                    <a:pt x="1323183" y="1028616"/>
                    <a:pt x="1329046" y="1025676"/>
                    <a:pt x="1333439" y="1029772"/>
                  </a:cubicBezTo>
                  <a:cubicBezTo>
                    <a:pt x="1337832" y="1033868"/>
                    <a:pt x="1346899" y="1038558"/>
                    <a:pt x="1353357" y="1040012"/>
                  </a:cubicBezTo>
                  <a:cubicBezTo>
                    <a:pt x="1359798" y="1041481"/>
                    <a:pt x="1367709" y="1040590"/>
                    <a:pt x="1373274" y="1038839"/>
                  </a:cubicBezTo>
                  <a:cubicBezTo>
                    <a:pt x="1378840" y="1037088"/>
                    <a:pt x="1381763" y="1038261"/>
                    <a:pt x="1397288" y="1037666"/>
                  </a:cubicBezTo>
                  <a:cubicBezTo>
                    <a:pt x="1412812" y="1037088"/>
                    <a:pt x="1416611" y="1041762"/>
                    <a:pt x="1427148" y="1041762"/>
                  </a:cubicBezTo>
                  <a:cubicBezTo>
                    <a:pt x="1437684" y="1041762"/>
                    <a:pt x="1449394" y="1045561"/>
                    <a:pt x="1446173" y="1041762"/>
                  </a:cubicBezTo>
                  <a:cubicBezTo>
                    <a:pt x="1442953" y="1037964"/>
                    <a:pt x="1427148" y="1029177"/>
                    <a:pt x="1428023" y="1023909"/>
                  </a:cubicBezTo>
                  <a:cubicBezTo>
                    <a:pt x="1428898" y="1018641"/>
                    <a:pt x="1435042" y="1003413"/>
                    <a:pt x="1441780" y="998442"/>
                  </a:cubicBezTo>
                  <a:cubicBezTo>
                    <a:pt x="1448518" y="993471"/>
                    <a:pt x="1455835" y="992579"/>
                    <a:pt x="1459931" y="994925"/>
                  </a:cubicBezTo>
                  <a:cubicBezTo>
                    <a:pt x="1464026" y="997270"/>
                    <a:pt x="1463448" y="998723"/>
                    <a:pt x="1461103" y="1001944"/>
                  </a:cubicBezTo>
                  <a:cubicBezTo>
                    <a:pt x="1458758" y="1005164"/>
                    <a:pt x="1459501" y="1009557"/>
                    <a:pt x="1462936" y="1010432"/>
                  </a:cubicBezTo>
                  <a:cubicBezTo>
                    <a:pt x="1466372" y="1011308"/>
                    <a:pt x="1467841" y="1012183"/>
                    <a:pt x="1468122" y="1015123"/>
                  </a:cubicBezTo>
                  <a:cubicBezTo>
                    <a:pt x="1468419" y="1018046"/>
                    <a:pt x="1471640" y="1017468"/>
                    <a:pt x="1473391" y="1020391"/>
                  </a:cubicBezTo>
                  <a:cubicBezTo>
                    <a:pt x="1475141" y="1023314"/>
                    <a:pt x="1476611" y="1023034"/>
                    <a:pt x="1482177" y="1022736"/>
                  </a:cubicBezTo>
                  <a:cubicBezTo>
                    <a:pt x="1487742" y="1022439"/>
                    <a:pt x="1490368" y="1020689"/>
                    <a:pt x="1492714" y="1021861"/>
                  </a:cubicBezTo>
                  <a:cubicBezTo>
                    <a:pt x="1495059" y="1023034"/>
                    <a:pt x="1503250" y="1024206"/>
                    <a:pt x="1507346" y="1020689"/>
                  </a:cubicBezTo>
                  <a:cubicBezTo>
                    <a:pt x="1511442" y="1017171"/>
                    <a:pt x="1518477" y="1018343"/>
                    <a:pt x="1517586" y="1014248"/>
                  </a:cubicBezTo>
                  <a:cubicBezTo>
                    <a:pt x="1516710" y="1010152"/>
                    <a:pt x="1515240" y="1006931"/>
                    <a:pt x="1520228" y="1005461"/>
                  </a:cubicBezTo>
                  <a:cubicBezTo>
                    <a:pt x="1525199" y="1003991"/>
                    <a:pt x="1535753" y="1001366"/>
                    <a:pt x="1535455" y="996378"/>
                  </a:cubicBezTo>
                  <a:cubicBezTo>
                    <a:pt x="1535158" y="991407"/>
                    <a:pt x="1532532" y="986716"/>
                    <a:pt x="1538098" y="986138"/>
                  </a:cubicBezTo>
                  <a:cubicBezTo>
                    <a:pt x="1543663" y="985560"/>
                    <a:pt x="1540146" y="989937"/>
                    <a:pt x="1548056" y="989062"/>
                  </a:cubicBezTo>
                  <a:cubicBezTo>
                    <a:pt x="1555967" y="988186"/>
                    <a:pt x="1560641" y="986138"/>
                    <a:pt x="1555967" y="984669"/>
                  </a:cubicBezTo>
                  <a:cubicBezTo>
                    <a:pt x="1551277" y="983199"/>
                    <a:pt x="1544555" y="983793"/>
                    <a:pt x="1543961" y="977055"/>
                  </a:cubicBezTo>
                  <a:cubicBezTo>
                    <a:pt x="1543383" y="970317"/>
                    <a:pt x="1544258" y="959202"/>
                    <a:pt x="1551871" y="958029"/>
                  </a:cubicBezTo>
                  <a:cubicBezTo>
                    <a:pt x="1559485" y="956857"/>
                    <a:pt x="1562408" y="967393"/>
                    <a:pt x="1571194" y="960077"/>
                  </a:cubicBezTo>
                  <a:cubicBezTo>
                    <a:pt x="1579981" y="952761"/>
                    <a:pt x="1581450" y="948946"/>
                    <a:pt x="1594333" y="949243"/>
                  </a:cubicBezTo>
                  <a:cubicBezTo>
                    <a:pt x="1607215" y="949540"/>
                    <a:pt x="1609560" y="947773"/>
                    <a:pt x="1620972" y="944850"/>
                  </a:cubicBezTo>
                  <a:cubicBezTo>
                    <a:pt x="1632384" y="941927"/>
                    <a:pt x="1647330" y="941927"/>
                    <a:pt x="1651426" y="942505"/>
                  </a:cubicBezTo>
                  <a:cubicBezTo>
                    <a:pt x="1655522" y="943083"/>
                    <a:pt x="1652599" y="953917"/>
                    <a:pt x="1656397" y="952166"/>
                  </a:cubicBezTo>
                  <a:cubicBezTo>
                    <a:pt x="1660196" y="950416"/>
                    <a:pt x="1654647" y="946303"/>
                    <a:pt x="1659320" y="943975"/>
                  </a:cubicBezTo>
                  <a:cubicBezTo>
                    <a:pt x="1664011" y="941630"/>
                    <a:pt x="1666934" y="941927"/>
                    <a:pt x="1666339" y="938409"/>
                  </a:cubicBezTo>
                  <a:cubicBezTo>
                    <a:pt x="1665761" y="934891"/>
                    <a:pt x="1663268" y="934611"/>
                    <a:pt x="1666406" y="932265"/>
                  </a:cubicBezTo>
                  <a:cubicBezTo>
                    <a:pt x="1669560" y="929920"/>
                    <a:pt x="1671013" y="930795"/>
                    <a:pt x="1672186" y="925527"/>
                  </a:cubicBezTo>
                  <a:cubicBezTo>
                    <a:pt x="1673358" y="920259"/>
                    <a:pt x="1668090" y="908252"/>
                    <a:pt x="1676282" y="905329"/>
                  </a:cubicBezTo>
                  <a:cubicBezTo>
                    <a:pt x="1684473" y="902406"/>
                    <a:pt x="1685365" y="901530"/>
                    <a:pt x="1688586" y="896245"/>
                  </a:cubicBezTo>
                  <a:cubicBezTo>
                    <a:pt x="1691806" y="890960"/>
                    <a:pt x="1686538" y="890102"/>
                    <a:pt x="1695027" y="890102"/>
                  </a:cubicBezTo>
                  <a:cubicBezTo>
                    <a:pt x="1703516" y="890102"/>
                    <a:pt x="1704985" y="891852"/>
                    <a:pt x="1707331" y="888632"/>
                  </a:cubicBezTo>
                  <a:cubicBezTo>
                    <a:pt x="1709676" y="885411"/>
                    <a:pt x="1714350" y="883661"/>
                    <a:pt x="1719337" y="885114"/>
                  </a:cubicBezTo>
                  <a:cubicBezTo>
                    <a:pt x="1724308" y="886584"/>
                    <a:pt x="1722558" y="882191"/>
                    <a:pt x="1727529" y="882191"/>
                  </a:cubicBezTo>
                  <a:cubicBezTo>
                    <a:pt x="1732500" y="882191"/>
                    <a:pt x="1735720" y="872414"/>
                    <a:pt x="1739833" y="871456"/>
                  </a:cubicBezTo>
                  <a:cubicBezTo>
                    <a:pt x="1743929" y="870481"/>
                    <a:pt x="1745398" y="870481"/>
                    <a:pt x="1745696" y="865807"/>
                  </a:cubicBezTo>
                  <a:cubicBezTo>
                    <a:pt x="1745993" y="861117"/>
                    <a:pt x="1734284" y="863760"/>
                    <a:pt x="1732814" y="860242"/>
                  </a:cubicBezTo>
                  <a:cubicBezTo>
                    <a:pt x="1731344" y="856724"/>
                    <a:pt x="1730469" y="860539"/>
                    <a:pt x="1726076" y="862290"/>
                  </a:cubicBezTo>
                  <a:cubicBezTo>
                    <a:pt x="1721682" y="864040"/>
                    <a:pt x="1719635" y="865213"/>
                    <a:pt x="1714069" y="863462"/>
                  </a:cubicBezTo>
                  <a:cubicBezTo>
                    <a:pt x="1708503" y="861712"/>
                    <a:pt x="1703532" y="858491"/>
                    <a:pt x="1697966" y="861414"/>
                  </a:cubicBezTo>
                  <a:cubicBezTo>
                    <a:pt x="1692401" y="864338"/>
                    <a:pt x="1692995" y="868731"/>
                    <a:pt x="1688883" y="870201"/>
                  </a:cubicBezTo>
                  <a:cubicBezTo>
                    <a:pt x="1684787" y="871670"/>
                    <a:pt x="1682442" y="876642"/>
                    <a:pt x="1678049" y="878111"/>
                  </a:cubicBezTo>
                  <a:cubicBezTo>
                    <a:pt x="1673656" y="879581"/>
                    <a:pt x="1678346" y="886898"/>
                    <a:pt x="1674250" y="887773"/>
                  </a:cubicBezTo>
                  <a:cubicBezTo>
                    <a:pt x="1670155" y="888648"/>
                    <a:pt x="1668685" y="893041"/>
                    <a:pt x="1666059" y="892744"/>
                  </a:cubicBezTo>
                  <a:cubicBezTo>
                    <a:pt x="1663416" y="892447"/>
                    <a:pt x="1660493" y="893619"/>
                    <a:pt x="1659320" y="896543"/>
                  </a:cubicBezTo>
                  <a:cubicBezTo>
                    <a:pt x="1658148" y="899466"/>
                    <a:pt x="1658445" y="908252"/>
                    <a:pt x="1654927" y="907377"/>
                  </a:cubicBezTo>
                  <a:cubicBezTo>
                    <a:pt x="1651410" y="906501"/>
                    <a:pt x="1640295" y="908549"/>
                    <a:pt x="1636777" y="904156"/>
                  </a:cubicBezTo>
                  <a:cubicBezTo>
                    <a:pt x="1633259" y="899763"/>
                    <a:pt x="1622425" y="903578"/>
                    <a:pt x="1620972" y="898293"/>
                  </a:cubicBezTo>
                  <a:cubicBezTo>
                    <a:pt x="1619502" y="893025"/>
                    <a:pt x="1590237" y="883066"/>
                    <a:pt x="1586422" y="853206"/>
                  </a:cubicBezTo>
                  <a:cubicBezTo>
                    <a:pt x="1582623" y="823347"/>
                    <a:pt x="1581731" y="817483"/>
                    <a:pt x="1577933" y="807822"/>
                  </a:cubicBezTo>
                  <a:cubicBezTo>
                    <a:pt x="1574134" y="798161"/>
                    <a:pt x="1574415" y="793767"/>
                    <a:pt x="1572070" y="787905"/>
                  </a:cubicBezTo>
                  <a:cubicBezTo>
                    <a:pt x="1569725" y="782042"/>
                    <a:pt x="1563878" y="781166"/>
                    <a:pt x="1564753" y="776773"/>
                  </a:cubicBezTo>
                  <a:cubicBezTo>
                    <a:pt x="1565629" y="772380"/>
                    <a:pt x="1562706" y="769160"/>
                    <a:pt x="1566801" y="770332"/>
                  </a:cubicBezTo>
                  <a:cubicBezTo>
                    <a:pt x="1570897" y="771505"/>
                    <a:pt x="1580559" y="771802"/>
                    <a:pt x="1583499" y="774725"/>
                  </a:cubicBezTo>
                  <a:cubicBezTo>
                    <a:pt x="1586422" y="777648"/>
                    <a:pt x="1586141" y="779416"/>
                    <a:pt x="1591112" y="779994"/>
                  </a:cubicBezTo>
                  <a:cubicBezTo>
                    <a:pt x="1596083" y="780572"/>
                    <a:pt x="1603416" y="782636"/>
                    <a:pt x="1602524" y="786137"/>
                  </a:cubicBezTo>
                  <a:cubicBezTo>
                    <a:pt x="1601649" y="789655"/>
                    <a:pt x="1601054" y="791406"/>
                    <a:pt x="1596661" y="792000"/>
                  </a:cubicBezTo>
                  <a:cubicBezTo>
                    <a:pt x="1592268" y="792578"/>
                    <a:pt x="1595835" y="798441"/>
                    <a:pt x="1601071" y="797269"/>
                  </a:cubicBezTo>
                  <a:cubicBezTo>
                    <a:pt x="1606323" y="796096"/>
                    <a:pt x="1615984" y="792000"/>
                    <a:pt x="1612764" y="784684"/>
                  </a:cubicBezTo>
                  <a:cubicBezTo>
                    <a:pt x="1609543" y="777368"/>
                    <a:pt x="1603399" y="773652"/>
                    <a:pt x="1595786" y="770101"/>
                  </a:cubicBezTo>
                  <a:cubicBezTo>
                    <a:pt x="1588172" y="766534"/>
                    <a:pt x="1561236" y="762735"/>
                    <a:pt x="1555092" y="759217"/>
                  </a:cubicBezTo>
                  <a:cubicBezTo>
                    <a:pt x="1548948" y="755700"/>
                    <a:pt x="1548354" y="753652"/>
                    <a:pt x="1545728" y="748086"/>
                  </a:cubicBezTo>
                  <a:cubicBezTo>
                    <a:pt x="1543085" y="742520"/>
                    <a:pt x="1531095" y="730233"/>
                    <a:pt x="1529625" y="720571"/>
                  </a:cubicBezTo>
                  <a:cubicBezTo>
                    <a:pt x="1528155" y="710910"/>
                    <a:pt x="1526983" y="702718"/>
                    <a:pt x="1528155" y="698606"/>
                  </a:cubicBezTo>
                  <a:cubicBezTo>
                    <a:pt x="1529328" y="694510"/>
                    <a:pt x="1534299" y="696261"/>
                    <a:pt x="1536347" y="692165"/>
                  </a:cubicBezTo>
                  <a:cubicBezTo>
                    <a:pt x="1538395" y="688069"/>
                    <a:pt x="1537817" y="673717"/>
                    <a:pt x="1540146" y="664056"/>
                  </a:cubicBezTo>
                  <a:cubicBezTo>
                    <a:pt x="1542491" y="654394"/>
                    <a:pt x="1548635" y="646483"/>
                    <a:pt x="1550682" y="639762"/>
                  </a:cubicBezTo>
                  <a:cubicBezTo>
                    <a:pt x="1552730" y="633023"/>
                    <a:pt x="1567958" y="615468"/>
                    <a:pt x="1573523" y="609605"/>
                  </a:cubicBezTo>
                  <a:cubicBezTo>
                    <a:pt x="1579089" y="603742"/>
                    <a:pt x="1581434" y="598193"/>
                    <a:pt x="1581434" y="588812"/>
                  </a:cubicBezTo>
                  <a:cubicBezTo>
                    <a:pt x="1581434" y="579431"/>
                    <a:pt x="1583482" y="567738"/>
                    <a:pt x="1589923" y="562173"/>
                  </a:cubicBezTo>
                  <a:cubicBezTo>
                    <a:pt x="1596364" y="556607"/>
                    <a:pt x="1603977" y="549588"/>
                    <a:pt x="1607198" y="543725"/>
                  </a:cubicBezTo>
                  <a:cubicBezTo>
                    <a:pt x="1610418" y="537862"/>
                    <a:pt x="1610716" y="532594"/>
                    <a:pt x="1612169" y="526747"/>
                  </a:cubicBezTo>
                  <a:cubicBezTo>
                    <a:pt x="1613639" y="520884"/>
                    <a:pt x="1620955" y="522354"/>
                    <a:pt x="1617735" y="511817"/>
                  </a:cubicBezTo>
                  <a:cubicBezTo>
                    <a:pt x="1614514" y="501280"/>
                    <a:pt x="1611294" y="500983"/>
                    <a:pt x="1612169" y="493964"/>
                  </a:cubicBezTo>
                  <a:cubicBezTo>
                    <a:pt x="1613044" y="486945"/>
                    <a:pt x="1614514" y="488778"/>
                    <a:pt x="1610699" y="483758"/>
                  </a:cubicBezTo>
                  <a:cubicBezTo>
                    <a:pt x="1606901" y="478737"/>
                    <a:pt x="1602557" y="479315"/>
                    <a:pt x="1601054" y="485178"/>
                  </a:cubicBezTo>
                  <a:cubicBezTo>
                    <a:pt x="1599568" y="491041"/>
                    <a:pt x="1597817" y="494261"/>
                    <a:pt x="1595175" y="496012"/>
                  </a:cubicBezTo>
                  <a:cubicBezTo>
                    <a:pt x="1592532" y="497763"/>
                    <a:pt x="1595175" y="503626"/>
                    <a:pt x="1589312" y="505971"/>
                  </a:cubicBezTo>
                  <a:cubicBezTo>
                    <a:pt x="1583449" y="508316"/>
                    <a:pt x="1582871" y="512412"/>
                    <a:pt x="1578180" y="518555"/>
                  </a:cubicBezTo>
                  <a:cubicBezTo>
                    <a:pt x="1573490" y="524699"/>
                    <a:pt x="1572615" y="536706"/>
                    <a:pt x="1566471" y="540224"/>
                  </a:cubicBezTo>
                  <a:cubicBezTo>
                    <a:pt x="1560327" y="543741"/>
                    <a:pt x="1555934" y="549010"/>
                    <a:pt x="1550369" y="553403"/>
                  </a:cubicBezTo>
                  <a:cubicBezTo>
                    <a:pt x="1544803" y="557796"/>
                    <a:pt x="1543928" y="561314"/>
                    <a:pt x="1537784" y="563642"/>
                  </a:cubicBezTo>
                  <a:cubicBezTo>
                    <a:pt x="1531640" y="565988"/>
                    <a:pt x="1531921" y="569786"/>
                    <a:pt x="1526950" y="572726"/>
                  </a:cubicBezTo>
                  <a:cubicBezTo>
                    <a:pt x="1521979" y="575649"/>
                    <a:pt x="1515538" y="577994"/>
                    <a:pt x="1513771" y="582817"/>
                  </a:cubicBezTo>
                  <a:cubicBezTo>
                    <a:pt x="1512020" y="587656"/>
                    <a:pt x="1509080" y="591752"/>
                    <a:pt x="1502639" y="594675"/>
                  </a:cubicBezTo>
                  <a:cubicBezTo>
                    <a:pt x="1496198" y="597598"/>
                    <a:pt x="1497371" y="602288"/>
                    <a:pt x="1493853" y="604336"/>
                  </a:cubicBezTo>
                  <a:cubicBezTo>
                    <a:pt x="1490335" y="606384"/>
                    <a:pt x="1491211" y="611653"/>
                    <a:pt x="1485661" y="617516"/>
                  </a:cubicBezTo>
                  <a:cubicBezTo>
                    <a:pt x="1480096" y="623378"/>
                    <a:pt x="1478642" y="625707"/>
                    <a:pt x="1473077" y="627474"/>
                  </a:cubicBezTo>
                  <a:cubicBezTo>
                    <a:pt x="1467511" y="629225"/>
                    <a:pt x="1465166" y="629522"/>
                    <a:pt x="1462540" y="634791"/>
                  </a:cubicBezTo>
                  <a:cubicBezTo>
                    <a:pt x="1459897" y="640059"/>
                    <a:pt x="1457272" y="640654"/>
                    <a:pt x="1454051" y="641810"/>
                  </a:cubicBezTo>
                  <a:cubicBezTo>
                    <a:pt x="1450831" y="642982"/>
                    <a:pt x="1450533" y="651174"/>
                    <a:pt x="1441466" y="650893"/>
                  </a:cubicBezTo>
                  <a:cubicBezTo>
                    <a:pt x="1432383" y="650596"/>
                    <a:pt x="1390517" y="653816"/>
                    <a:pt x="1366222" y="648548"/>
                  </a:cubicBezTo>
                  <a:cubicBezTo>
                    <a:pt x="1341928" y="643279"/>
                    <a:pt x="1312052" y="630100"/>
                    <a:pt x="1310599" y="623956"/>
                  </a:cubicBezTo>
                  <a:cubicBezTo>
                    <a:pt x="1309129" y="617813"/>
                    <a:pt x="1305908" y="613998"/>
                    <a:pt x="1302985" y="610497"/>
                  </a:cubicBezTo>
                  <a:cubicBezTo>
                    <a:pt x="1300062" y="606979"/>
                    <a:pt x="1298592" y="605228"/>
                    <a:pt x="1298592" y="601413"/>
                  </a:cubicBezTo>
                  <a:cubicBezTo>
                    <a:pt x="1298592" y="597598"/>
                    <a:pt x="1296841" y="589687"/>
                    <a:pt x="1296247" y="582817"/>
                  </a:cubicBezTo>
                  <a:cubicBezTo>
                    <a:pt x="1295669" y="575946"/>
                    <a:pt x="1294496" y="572726"/>
                    <a:pt x="1291556" y="574477"/>
                  </a:cubicBezTo>
                  <a:cubicBezTo>
                    <a:pt x="1288633" y="576227"/>
                    <a:pt x="1283365" y="580339"/>
                    <a:pt x="1277502" y="577400"/>
                  </a:cubicBezTo>
                  <a:cubicBezTo>
                    <a:pt x="1271639" y="574477"/>
                    <a:pt x="1255536" y="571834"/>
                    <a:pt x="1250565" y="567441"/>
                  </a:cubicBezTo>
                  <a:cubicBezTo>
                    <a:pt x="1245594" y="563048"/>
                    <a:pt x="1241482" y="570083"/>
                    <a:pt x="1230070" y="565096"/>
                  </a:cubicBezTo>
                  <a:cubicBezTo>
                    <a:pt x="1218658" y="560125"/>
                    <a:pt x="1162720" y="553089"/>
                    <a:pt x="1105346" y="521181"/>
                  </a:cubicBezTo>
                  <a:cubicBezTo>
                    <a:pt x="1047955" y="489274"/>
                    <a:pt x="1042984" y="485178"/>
                    <a:pt x="1041811" y="480339"/>
                  </a:cubicBezTo>
                  <a:cubicBezTo>
                    <a:pt x="1040639" y="475500"/>
                    <a:pt x="1035667" y="471982"/>
                    <a:pt x="1029507" y="467308"/>
                  </a:cubicBezTo>
                  <a:cubicBezTo>
                    <a:pt x="1023364" y="462618"/>
                    <a:pt x="1003446" y="453254"/>
                    <a:pt x="998475" y="446515"/>
                  </a:cubicBezTo>
                  <a:cubicBezTo>
                    <a:pt x="993504" y="439777"/>
                    <a:pt x="994379" y="439777"/>
                    <a:pt x="987344" y="436276"/>
                  </a:cubicBezTo>
                  <a:cubicBezTo>
                    <a:pt x="980308" y="432775"/>
                    <a:pt x="959829" y="416078"/>
                    <a:pt x="956014" y="412560"/>
                  </a:cubicBezTo>
                  <a:cubicBezTo>
                    <a:pt x="952215" y="409042"/>
                    <a:pt x="953091" y="404946"/>
                    <a:pt x="949276" y="404649"/>
                  </a:cubicBezTo>
                  <a:cubicBezTo>
                    <a:pt x="945477" y="404352"/>
                    <a:pt x="947228" y="406119"/>
                    <a:pt x="942257" y="402007"/>
                  </a:cubicBezTo>
                  <a:cubicBezTo>
                    <a:pt x="937286" y="397911"/>
                    <a:pt x="925857" y="389422"/>
                    <a:pt x="922058" y="380636"/>
                  </a:cubicBezTo>
                  <a:cubicBezTo>
                    <a:pt x="918260" y="371850"/>
                    <a:pt x="917368" y="373897"/>
                    <a:pt x="912100" y="366878"/>
                  </a:cubicBezTo>
                  <a:cubicBezTo>
                    <a:pt x="906831" y="359859"/>
                    <a:pt x="906237" y="356920"/>
                    <a:pt x="898623" y="351948"/>
                  </a:cubicBezTo>
                  <a:cubicBezTo>
                    <a:pt x="891009" y="346977"/>
                    <a:pt x="878425" y="336424"/>
                    <a:pt x="875204" y="332031"/>
                  </a:cubicBezTo>
                  <a:cubicBezTo>
                    <a:pt x="871984" y="327638"/>
                    <a:pt x="850910" y="294558"/>
                    <a:pt x="840357" y="282551"/>
                  </a:cubicBezTo>
                  <a:cubicBezTo>
                    <a:pt x="829820" y="270544"/>
                    <a:pt x="833338" y="264103"/>
                    <a:pt x="827178" y="259710"/>
                  </a:cubicBezTo>
                  <a:cubicBezTo>
                    <a:pt x="821034" y="255317"/>
                    <a:pt x="814593" y="247406"/>
                    <a:pt x="814296" y="242732"/>
                  </a:cubicBezTo>
                  <a:cubicBezTo>
                    <a:pt x="813998" y="238042"/>
                    <a:pt x="814296" y="236291"/>
                    <a:pt x="811950" y="230726"/>
                  </a:cubicBezTo>
                  <a:cubicBezTo>
                    <a:pt x="809605" y="225160"/>
                    <a:pt x="801992" y="221362"/>
                    <a:pt x="800819" y="214326"/>
                  </a:cubicBezTo>
                  <a:cubicBezTo>
                    <a:pt x="799646" y="207307"/>
                    <a:pt x="800819" y="204962"/>
                    <a:pt x="797020" y="202617"/>
                  </a:cubicBezTo>
                  <a:cubicBezTo>
                    <a:pt x="793222" y="200271"/>
                    <a:pt x="791455" y="196473"/>
                    <a:pt x="790877" y="192361"/>
                  </a:cubicBezTo>
                  <a:cubicBezTo>
                    <a:pt x="790299" y="188265"/>
                    <a:pt x="784733" y="188265"/>
                    <a:pt x="781215" y="185044"/>
                  </a:cubicBezTo>
                  <a:cubicBezTo>
                    <a:pt x="777698" y="181824"/>
                    <a:pt x="734956" y="129701"/>
                    <a:pt x="721199" y="112723"/>
                  </a:cubicBezTo>
                  <a:cubicBezTo>
                    <a:pt x="707441" y="95746"/>
                    <a:pt x="696904" y="80816"/>
                    <a:pt x="692792" y="74656"/>
                  </a:cubicBezTo>
                  <a:cubicBezTo>
                    <a:pt x="688696" y="68512"/>
                    <a:pt x="661165" y="52409"/>
                    <a:pt x="657069" y="43029"/>
                  </a:cubicBezTo>
                  <a:cubicBezTo>
                    <a:pt x="652974" y="33664"/>
                    <a:pt x="654724" y="31319"/>
                    <a:pt x="649753" y="27504"/>
                  </a:cubicBezTo>
                  <a:cubicBezTo>
                    <a:pt x="644782" y="23706"/>
                    <a:pt x="639514" y="21360"/>
                    <a:pt x="637168" y="15200"/>
                  </a:cubicBezTo>
                  <a:cubicBezTo>
                    <a:pt x="634823" y="9057"/>
                    <a:pt x="631025" y="1146"/>
                    <a:pt x="629852" y="848"/>
                  </a:cubicBezTo>
                  <a:cubicBezTo>
                    <a:pt x="628679" y="551"/>
                    <a:pt x="617845" y="-902"/>
                    <a:pt x="615219" y="848"/>
                  </a:cubicBezTo>
                  <a:cubicBezTo>
                    <a:pt x="612577" y="2599"/>
                    <a:pt x="609654" y="6992"/>
                    <a:pt x="607606" y="12261"/>
                  </a:cubicBezTo>
                  <a:cubicBezTo>
                    <a:pt x="605558" y="17529"/>
                    <a:pt x="610529" y="23095"/>
                    <a:pt x="607028" y="27785"/>
                  </a:cubicBezTo>
                  <a:cubicBezTo>
                    <a:pt x="603510" y="32475"/>
                    <a:pt x="598539" y="45060"/>
                    <a:pt x="590331" y="46233"/>
                  </a:cubicBezTo>
                  <a:cubicBezTo>
                    <a:pt x="582139" y="47405"/>
                    <a:pt x="575401" y="46233"/>
                    <a:pt x="572478" y="44763"/>
                  </a:cubicBezTo>
                  <a:cubicBezTo>
                    <a:pt x="569554" y="43293"/>
                    <a:pt x="571900" y="48561"/>
                    <a:pt x="567507" y="49734"/>
                  </a:cubicBezTo>
                  <a:cubicBezTo>
                    <a:pt x="563113" y="50906"/>
                    <a:pt x="559893" y="55878"/>
                    <a:pt x="556375" y="48561"/>
                  </a:cubicBezTo>
                  <a:cubicBezTo>
                    <a:pt x="552857" y="41245"/>
                    <a:pt x="548762" y="32459"/>
                    <a:pt x="545541" y="30989"/>
                  </a:cubicBezTo>
                  <a:cubicBezTo>
                    <a:pt x="542321" y="29519"/>
                    <a:pt x="537630" y="36257"/>
                    <a:pt x="537350" y="42120"/>
                  </a:cubicBezTo>
                  <a:cubicBezTo>
                    <a:pt x="537052" y="47983"/>
                    <a:pt x="549356" y="56175"/>
                    <a:pt x="546136" y="63194"/>
                  </a:cubicBezTo>
                  <a:cubicBezTo>
                    <a:pt x="542915" y="70213"/>
                    <a:pt x="544666" y="78718"/>
                    <a:pt x="537647" y="83987"/>
                  </a:cubicBezTo>
                  <a:cubicBezTo>
                    <a:pt x="530628" y="89255"/>
                    <a:pt x="537350" y="91006"/>
                    <a:pt x="530909" y="98339"/>
                  </a:cubicBezTo>
                  <a:cubicBezTo>
                    <a:pt x="524468" y="105655"/>
                    <a:pt x="520074" y="115911"/>
                    <a:pt x="520074" y="122930"/>
                  </a:cubicBezTo>
                  <a:cubicBezTo>
                    <a:pt x="520074" y="129949"/>
                    <a:pt x="523592" y="149289"/>
                    <a:pt x="527093" y="157480"/>
                  </a:cubicBezTo>
                  <a:cubicBezTo>
                    <a:pt x="530611" y="165672"/>
                    <a:pt x="563692" y="242980"/>
                    <a:pt x="566912" y="252922"/>
                  </a:cubicBezTo>
                  <a:cubicBezTo>
                    <a:pt x="570133" y="262881"/>
                    <a:pt x="569257" y="267274"/>
                    <a:pt x="570430" y="271370"/>
                  </a:cubicBezTo>
                  <a:cubicBezTo>
                    <a:pt x="571602" y="275466"/>
                    <a:pt x="585954" y="318224"/>
                    <a:pt x="584484" y="336655"/>
                  </a:cubicBezTo>
                  <a:cubicBezTo>
                    <a:pt x="583014" y="355103"/>
                    <a:pt x="587705" y="388481"/>
                    <a:pt x="581842" y="391701"/>
                  </a:cubicBezTo>
                  <a:cubicBezTo>
                    <a:pt x="575979" y="394921"/>
                    <a:pt x="576276" y="397267"/>
                    <a:pt x="574823" y="410149"/>
                  </a:cubicBezTo>
                  <a:cubicBezTo>
                    <a:pt x="573353" y="423031"/>
                    <a:pt x="572775" y="449092"/>
                    <a:pt x="567209" y="454063"/>
                  </a:cubicBezTo>
                  <a:cubicBezTo>
                    <a:pt x="561644" y="459034"/>
                    <a:pt x="560471" y="465194"/>
                    <a:pt x="556953" y="468696"/>
                  </a:cubicBezTo>
                  <a:cubicBezTo>
                    <a:pt x="553435" y="472213"/>
                    <a:pt x="552857" y="486268"/>
                    <a:pt x="547589" y="489488"/>
                  </a:cubicBezTo>
                  <a:cubicBezTo>
                    <a:pt x="542321" y="492709"/>
                    <a:pt x="542899" y="491536"/>
                    <a:pt x="542321" y="499447"/>
                  </a:cubicBezTo>
                  <a:cubicBezTo>
                    <a:pt x="541743" y="507358"/>
                    <a:pt x="548762" y="540438"/>
                    <a:pt x="546119" y="551272"/>
                  </a:cubicBezTo>
                  <a:cubicBezTo>
                    <a:pt x="543477" y="562106"/>
                    <a:pt x="545541" y="576458"/>
                    <a:pt x="546416" y="592264"/>
                  </a:cubicBezTo>
                  <a:cubicBezTo>
                    <a:pt x="547292" y="608069"/>
                    <a:pt x="542618" y="626219"/>
                    <a:pt x="541445" y="631504"/>
                  </a:cubicBezTo>
                  <a:cubicBezTo>
                    <a:pt x="540273" y="636772"/>
                    <a:pt x="540570" y="639415"/>
                    <a:pt x="537052" y="644683"/>
                  </a:cubicBezTo>
                  <a:cubicBezTo>
                    <a:pt x="533534" y="649952"/>
                    <a:pt x="536474" y="656095"/>
                    <a:pt x="531784" y="659910"/>
                  </a:cubicBezTo>
                  <a:cubicBezTo>
                    <a:pt x="527093" y="663709"/>
                    <a:pt x="524170" y="670150"/>
                    <a:pt x="520074" y="670447"/>
                  </a:cubicBezTo>
                  <a:cubicBezTo>
                    <a:pt x="515979" y="670745"/>
                    <a:pt x="519496" y="676310"/>
                    <a:pt x="515979" y="676310"/>
                  </a:cubicBezTo>
                  <a:cubicBezTo>
                    <a:pt x="512461" y="676310"/>
                    <a:pt x="511008" y="674560"/>
                    <a:pt x="506317" y="675732"/>
                  </a:cubicBezTo>
                  <a:cubicBezTo>
                    <a:pt x="501627" y="676905"/>
                    <a:pt x="501924" y="683461"/>
                    <a:pt x="496656" y="683461"/>
                  </a:cubicBezTo>
                  <a:cubicBezTo>
                    <a:pt x="491387" y="683461"/>
                    <a:pt x="486416" y="680059"/>
                    <a:pt x="481429" y="683461"/>
                  </a:cubicBezTo>
                  <a:cubicBezTo>
                    <a:pt x="476457" y="686864"/>
                    <a:pt x="469125" y="692132"/>
                    <a:pt x="464451" y="700340"/>
                  </a:cubicBezTo>
                  <a:cubicBezTo>
                    <a:pt x="459760" y="708532"/>
                    <a:pt x="466499" y="708251"/>
                    <a:pt x="457134" y="714973"/>
                  </a:cubicBezTo>
                  <a:cubicBezTo>
                    <a:pt x="447770" y="721711"/>
                    <a:pt x="446300" y="722884"/>
                    <a:pt x="448348" y="732545"/>
                  </a:cubicBezTo>
                  <a:cubicBezTo>
                    <a:pt x="450396" y="742207"/>
                    <a:pt x="451271" y="751571"/>
                    <a:pt x="453914" y="760357"/>
                  </a:cubicBezTo>
                  <a:cubicBezTo>
                    <a:pt x="456556" y="769143"/>
                    <a:pt x="461825" y="772066"/>
                    <a:pt x="462997" y="776459"/>
                  </a:cubicBezTo>
                  <a:cubicBezTo>
                    <a:pt x="464170" y="780852"/>
                    <a:pt x="465045" y="781728"/>
                    <a:pt x="460652" y="788763"/>
                  </a:cubicBezTo>
                  <a:cubicBezTo>
                    <a:pt x="456259" y="795782"/>
                    <a:pt x="453633" y="805741"/>
                    <a:pt x="455962" y="810431"/>
                  </a:cubicBezTo>
                  <a:cubicBezTo>
                    <a:pt x="458307" y="815122"/>
                    <a:pt x="470314" y="826831"/>
                    <a:pt x="472362" y="835320"/>
                  </a:cubicBezTo>
                  <a:cubicBezTo>
                    <a:pt x="474409" y="843809"/>
                    <a:pt x="475879" y="848202"/>
                    <a:pt x="474707" y="855238"/>
                  </a:cubicBezTo>
                  <a:cubicBezTo>
                    <a:pt x="473534" y="862257"/>
                    <a:pt x="477927" y="863149"/>
                    <a:pt x="475582" y="872215"/>
                  </a:cubicBezTo>
                  <a:cubicBezTo>
                    <a:pt x="473237" y="881299"/>
                    <a:pt x="477052" y="883628"/>
                    <a:pt x="472064" y="890366"/>
                  </a:cubicBezTo>
                  <a:cubicBezTo>
                    <a:pt x="467093" y="897104"/>
                    <a:pt x="445425" y="930482"/>
                    <a:pt x="436936" y="936328"/>
                  </a:cubicBezTo>
                  <a:cubicBezTo>
                    <a:pt x="428447" y="942191"/>
                    <a:pt x="424929" y="947740"/>
                    <a:pt x="417316" y="949788"/>
                  </a:cubicBezTo>
                  <a:cubicBezTo>
                    <a:pt x="409702" y="951836"/>
                    <a:pt x="402683" y="961200"/>
                    <a:pt x="393600" y="956526"/>
                  </a:cubicBezTo>
                  <a:cubicBezTo>
                    <a:pt x="384516" y="951836"/>
                    <a:pt x="378075" y="949210"/>
                    <a:pt x="369587" y="945692"/>
                  </a:cubicBezTo>
                  <a:cubicBezTo>
                    <a:pt x="361098" y="942174"/>
                    <a:pt x="353484" y="939829"/>
                    <a:pt x="355829" y="935155"/>
                  </a:cubicBezTo>
                  <a:cubicBezTo>
                    <a:pt x="358174" y="930465"/>
                    <a:pt x="361973" y="933983"/>
                    <a:pt x="360222" y="928136"/>
                  </a:cubicBezTo>
                  <a:cubicBezTo>
                    <a:pt x="358472" y="922273"/>
                    <a:pt x="358472" y="920523"/>
                    <a:pt x="352609" y="920523"/>
                  </a:cubicBezTo>
                  <a:cubicBezTo>
                    <a:pt x="346746" y="920523"/>
                    <a:pt x="342947" y="919350"/>
                    <a:pt x="337084" y="922868"/>
                  </a:cubicBezTo>
                  <a:cubicBezTo>
                    <a:pt x="331221" y="926386"/>
                    <a:pt x="324500" y="933702"/>
                    <a:pt x="320982" y="932530"/>
                  </a:cubicBezTo>
                  <a:cubicBezTo>
                    <a:pt x="317464" y="931357"/>
                    <a:pt x="313368" y="927558"/>
                    <a:pt x="312196" y="930779"/>
                  </a:cubicBezTo>
                  <a:cubicBezTo>
                    <a:pt x="311023" y="933999"/>
                    <a:pt x="311618" y="938970"/>
                    <a:pt x="306630" y="938392"/>
                  </a:cubicBezTo>
                  <a:cubicBezTo>
                    <a:pt x="301659" y="937814"/>
                    <a:pt x="287885" y="941910"/>
                    <a:pt x="289355" y="935172"/>
                  </a:cubicBezTo>
                  <a:cubicBezTo>
                    <a:pt x="290825" y="928434"/>
                    <a:pt x="290527" y="927856"/>
                    <a:pt x="286712" y="926089"/>
                  </a:cubicBezTo>
                  <a:cubicBezTo>
                    <a:pt x="282914" y="924338"/>
                    <a:pt x="277051" y="920226"/>
                    <a:pt x="264466" y="914957"/>
                  </a:cubicBezTo>
                  <a:cubicBezTo>
                    <a:pt x="251882" y="909689"/>
                    <a:pt x="246894" y="914660"/>
                    <a:pt x="248364" y="908516"/>
                  </a:cubicBezTo>
                  <a:cubicBezTo>
                    <a:pt x="249834" y="902372"/>
                    <a:pt x="254227" y="903248"/>
                    <a:pt x="246894" y="899433"/>
                  </a:cubicBezTo>
                  <a:cubicBezTo>
                    <a:pt x="239578" y="895634"/>
                    <a:pt x="234590" y="900011"/>
                    <a:pt x="229041" y="889193"/>
                  </a:cubicBezTo>
                  <a:cubicBezTo>
                    <a:pt x="223475" y="878359"/>
                    <a:pt x="219082" y="879152"/>
                    <a:pt x="215564" y="874214"/>
                  </a:cubicBezTo>
                  <a:cubicBezTo>
                    <a:pt x="212046" y="869276"/>
                    <a:pt x="203260" y="866352"/>
                    <a:pt x="200337" y="869276"/>
                  </a:cubicBezTo>
                  <a:cubicBezTo>
                    <a:pt x="197414" y="872199"/>
                    <a:pt x="202980" y="878937"/>
                    <a:pt x="193599" y="881580"/>
                  </a:cubicBezTo>
                  <a:cubicBezTo>
                    <a:pt x="184235" y="884222"/>
                    <a:pt x="181592" y="885097"/>
                    <a:pt x="172806" y="884503"/>
                  </a:cubicBezTo>
                  <a:cubicBezTo>
                    <a:pt x="164020" y="883908"/>
                    <a:pt x="168116" y="885973"/>
                    <a:pt x="165490" y="894742"/>
                  </a:cubicBezTo>
                  <a:cubicBezTo>
                    <a:pt x="162847" y="903529"/>
                    <a:pt x="163144" y="913487"/>
                    <a:pt x="160519" y="918458"/>
                  </a:cubicBezTo>
                  <a:cubicBezTo>
                    <a:pt x="157876" y="923430"/>
                    <a:pt x="155828" y="925477"/>
                    <a:pt x="159941" y="932513"/>
                  </a:cubicBezTo>
                  <a:cubicBezTo>
                    <a:pt x="164036" y="939532"/>
                    <a:pt x="172525" y="947740"/>
                    <a:pt x="180733" y="954759"/>
                  </a:cubicBezTo>
                  <a:cubicBezTo>
                    <a:pt x="188925" y="961778"/>
                    <a:pt x="183376" y="960903"/>
                    <a:pt x="190098" y="969392"/>
                  </a:cubicBezTo>
                  <a:cubicBezTo>
                    <a:pt x="196836" y="977881"/>
                    <a:pt x="196241" y="983446"/>
                    <a:pt x="201229" y="987245"/>
                  </a:cubicBezTo>
                  <a:cubicBezTo>
                    <a:pt x="206200" y="991043"/>
                    <a:pt x="207967" y="999830"/>
                    <a:pt x="212063" y="1001300"/>
                  </a:cubicBezTo>
                  <a:cubicBezTo>
                    <a:pt x="216159" y="1002769"/>
                    <a:pt x="221724" y="1004817"/>
                    <a:pt x="218207" y="1011556"/>
                  </a:cubicBezTo>
                  <a:cubicBezTo>
                    <a:pt x="214689" y="1018294"/>
                    <a:pt x="219082" y="1020639"/>
                    <a:pt x="207373" y="1025610"/>
                  </a:cubicBezTo>
                  <a:cubicBezTo>
                    <a:pt x="195663" y="1030581"/>
                    <a:pt x="196836" y="1030581"/>
                    <a:pt x="186002" y="1037617"/>
                  </a:cubicBezTo>
                  <a:cubicBezTo>
                    <a:pt x="175168" y="1044636"/>
                    <a:pt x="177810" y="1051077"/>
                    <a:pt x="173417" y="1057815"/>
                  </a:cubicBezTo>
                  <a:cubicBezTo>
                    <a:pt x="169024" y="1064553"/>
                    <a:pt x="171072" y="1066899"/>
                    <a:pt x="160832" y="1074215"/>
                  </a:cubicBezTo>
                  <a:cubicBezTo>
                    <a:pt x="150593" y="1081531"/>
                    <a:pt x="153516" y="1087097"/>
                    <a:pt x="153813" y="1093835"/>
                  </a:cubicBezTo>
                  <a:cubicBezTo>
                    <a:pt x="154111" y="1100573"/>
                    <a:pt x="154689" y="1101449"/>
                    <a:pt x="150890" y="1104075"/>
                  </a:cubicBezTo>
                  <a:cubicBezTo>
                    <a:pt x="147092" y="1106717"/>
                    <a:pt x="134490" y="1110516"/>
                    <a:pt x="133615" y="1105545"/>
                  </a:cubicBezTo>
                  <a:cubicBezTo>
                    <a:pt x="132740" y="1100573"/>
                    <a:pt x="136836" y="1097931"/>
                    <a:pt x="129817" y="1094132"/>
                  </a:cubicBezTo>
                  <a:cubicBezTo>
                    <a:pt x="122797" y="1090334"/>
                    <a:pt x="121030" y="1080953"/>
                    <a:pt x="118982" y="1084174"/>
                  </a:cubicBezTo>
                  <a:cubicBezTo>
                    <a:pt x="116935" y="1087394"/>
                    <a:pt x="115184" y="1096758"/>
                    <a:pt x="110196" y="1100573"/>
                  </a:cubicBezTo>
                  <a:cubicBezTo>
                    <a:pt x="105225" y="1104372"/>
                    <a:pt x="112541" y="1111985"/>
                    <a:pt x="104928" y="1114331"/>
                  </a:cubicBezTo>
                  <a:cubicBezTo>
                    <a:pt x="97314" y="1116676"/>
                    <a:pt x="92624" y="1119302"/>
                    <a:pt x="87356" y="1124867"/>
                  </a:cubicBezTo>
                  <a:cubicBezTo>
                    <a:pt x="82087" y="1130433"/>
                    <a:pt x="87356" y="1135701"/>
                    <a:pt x="76819" y="1138625"/>
                  </a:cubicBezTo>
                  <a:cubicBezTo>
                    <a:pt x="66282" y="1141548"/>
                    <a:pt x="69502" y="1140673"/>
                    <a:pt x="57793" y="1140095"/>
                  </a:cubicBezTo>
                  <a:cubicBezTo>
                    <a:pt x="46084" y="1139517"/>
                    <a:pt x="39048" y="1141565"/>
                    <a:pt x="33780" y="1145958"/>
                  </a:cubicBezTo>
                  <a:cubicBezTo>
                    <a:pt x="28511" y="1150351"/>
                    <a:pt x="23243" y="1160887"/>
                    <a:pt x="19725" y="1162655"/>
                  </a:cubicBezTo>
                  <a:cubicBezTo>
                    <a:pt x="16207" y="1164405"/>
                    <a:pt x="13862" y="1171738"/>
                    <a:pt x="14754" y="1177006"/>
                  </a:cubicBezTo>
                  <a:cubicBezTo>
                    <a:pt x="15646" y="1182275"/>
                    <a:pt x="21492" y="1189591"/>
                    <a:pt x="20898" y="1204521"/>
                  </a:cubicBezTo>
                  <a:cubicBezTo>
                    <a:pt x="20320" y="1219451"/>
                    <a:pt x="24118" y="1219748"/>
                    <a:pt x="20320" y="1232333"/>
                  </a:cubicBezTo>
                  <a:cubicBezTo>
                    <a:pt x="16521" y="1244918"/>
                    <a:pt x="20898" y="1253704"/>
                    <a:pt x="12706" y="1259848"/>
                  </a:cubicBezTo>
                  <a:cubicBezTo>
                    <a:pt x="4514" y="1265991"/>
                    <a:pt x="4514" y="1269806"/>
                    <a:pt x="1872" y="1275372"/>
                  </a:cubicBezTo>
                  <a:cubicBezTo>
                    <a:pt x="-770" y="1280938"/>
                    <a:pt x="-473" y="1282688"/>
                    <a:pt x="1872" y="1290896"/>
                  </a:cubicBezTo>
                  <a:cubicBezTo>
                    <a:pt x="4217" y="1299088"/>
                    <a:pt x="3342" y="1299088"/>
                    <a:pt x="2169" y="1304076"/>
                  </a:cubicBezTo>
                  <a:cubicBezTo>
                    <a:pt x="997" y="1309047"/>
                    <a:pt x="419" y="1309344"/>
                    <a:pt x="5687" y="1316082"/>
                  </a:cubicBezTo>
                  <a:cubicBezTo>
                    <a:pt x="10955" y="1322821"/>
                    <a:pt x="13879" y="1319303"/>
                    <a:pt x="23259" y="1323101"/>
                  </a:cubicBezTo>
                  <a:cubicBezTo>
                    <a:pt x="32624" y="1326900"/>
                    <a:pt x="34391" y="1326322"/>
                    <a:pt x="35563" y="1334811"/>
                  </a:cubicBezTo>
                  <a:cubicBezTo>
                    <a:pt x="36736" y="1343300"/>
                    <a:pt x="36141" y="1356776"/>
                    <a:pt x="47570" y="1357354"/>
                  </a:cubicBezTo>
                  <a:cubicBezTo>
                    <a:pt x="58982" y="1357932"/>
                    <a:pt x="77727" y="1360575"/>
                    <a:pt x="81526" y="1373457"/>
                  </a:cubicBezTo>
                  <a:cubicBezTo>
                    <a:pt x="85324" y="1386339"/>
                    <a:pt x="96753" y="1393655"/>
                    <a:pt x="95580" y="1398923"/>
                  </a:cubicBezTo>
                  <a:cubicBezTo>
                    <a:pt x="94408" y="1404192"/>
                    <a:pt x="97628" y="1400971"/>
                    <a:pt x="99098" y="1406834"/>
                  </a:cubicBezTo>
                  <a:cubicBezTo>
                    <a:pt x="100568" y="1412697"/>
                    <a:pt x="102318" y="1412978"/>
                    <a:pt x="104366" y="1429378"/>
                  </a:cubicBezTo>
                  <a:cubicBezTo>
                    <a:pt x="106414" y="1445777"/>
                    <a:pt x="108165" y="1453391"/>
                    <a:pt x="103491" y="1457487"/>
                  </a:cubicBezTo>
                  <a:cubicBezTo>
                    <a:pt x="98801" y="1461583"/>
                    <a:pt x="104416" y="1460129"/>
                    <a:pt x="101757" y="1469196"/>
                  </a:cubicBezTo>
                  <a:cubicBezTo>
                    <a:pt x="99098" y="1478280"/>
                    <a:pt x="103194" y="1484423"/>
                    <a:pt x="96472" y="1484423"/>
                  </a:cubicBezTo>
                  <a:cubicBezTo>
                    <a:pt x="89750" y="1484423"/>
                    <a:pt x="83887" y="1479155"/>
                    <a:pt x="84763" y="1486471"/>
                  </a:cubicBezTo>
                  <a:cubicBezTo>
                    <a:pt x="85638" y="1493788"/>
                    <a:pt x="86811" y="1500229"/>
                    <a:pt x="82715" y="1503746"/>
                  </a:cubicBezTo>
                  <a:cubicBezTo>
                    <a:pt x="78619" y="1507264"/>
                    <a:pt x="71583" y="1517223"/>
                    <a:pt x="69535" y="1527760"/>
                  </a:cubicBezTo>
                  <a:cubicBezTo>
                    <a:pt x="67488" y="1538296"/>
                    <a:pt x="65440" y="1550006"/>
                    <a:pt x="62516" y="1557041"/>
                  </a:cubicBezTo>
                  <a:cubicBezTo>
                    <a:pt x="59593" y="1564060"/>
                    <a:pt x="60469" y="1580460"/>
                    <a:pt x="62814" y="1585151"/>
                  </a:cubicBezTo>
                  <a:cubicBezTo>
                    <a:pt x="65159" y="1589841"/>
                    <a:pt x="71303" y="1602723"/>
                    <a:pt x="73648" y="1610617"/>
                  </a:cubicBezTo>
                  <a:cubicBezTo>
                    <a:pt x="75993" y="1618528"/>
                    <a:pt x="74523" y="1621749"/>
                    <a:pt x="82434" y="1626422"/>
                  </a:cubicBezTo>
                  <a:cubicBezTo>
                    <a:pt x="90345" y="1631113"/>
                    <a:pt x="88875" y="1634333"/>
                    <a:pt x="96191" y="1630518"/>
                  </a:cubicBezTo>
                  <a:cubicBezTo>
                    <a:pt x="103508" y="1626720"/>
                    <a:pt x="104383" y="1626422"/>
                    <a:pt x="109949" y="1631096"/>
                  </a:cubicBezTo>
                  <a:cubicBezTo>
                    <a:pt x="115514" y="1635787"/>
                    <a:pt x="119775" y="1647694"/>
                    <a:pt x="123706" y="1642508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" name="フリーフォーム: 図形 47">
              <a:extLst>
                <a:ext uri="{FF2B5EF4-FFF2-40B4-BE49-F238E27FC236}">
                  <a16:creationId xmlns:a16="http://schemas.microsoft.com/office/drawing/2014/main" id="{2269591F-32FF-4C00-947F-F01342C938FE}"/>
                </a:ext>
              </a:extLst>
            </p:cNvPr>
            <p:cNvSpPr/>
            <p:nvPr/>
          </p:nvSpPr>
          <p:spPr>
            <a:xfrm>
              <a:off x="7309219" y="4387317"/>
              <a:ext cx="57665" cy="68623"/>
            </a:xfrm>
            <a:custGeom>
              <a:avLst/>
              <a:gdLst>
                <a:gd name="connsiteX0" fmla="*/ 44344 w 57665"/>
                <a:gd name="connsiteY0" fmla="*/ 63530 h 68623"/>
                <a:gd name="connsiteX1" fmla="*/ 30455 w 57665"/>
                <a:gd name="connsiteY1" fmla="*/ 68154 h 68623"/>
                <a:gd name="connsiteX2" fmla="*/ 19456 w 57665"/>
                <a:gd name="connsiteY2" fmla="*/ 58014 h 68623"/>
                <a:gd name="connsiteX3" fmla="*/ 8737 w 57665"/>
                <a:gd name="connsiteY3" fmla="*/ 47593 h 68623"/>
                <a:gd name="connsiteX4" fmla="*/ 2362 w 57665"/>
                <a:gd name="connsiteY4" fmla="*/ 37172 h 68623"/>
                <a:gd name="connsiteX5" fmla="*/ 2362 w 57665"/>
                <a:gd name="connsiteY5" fmla="*/ 25594 h 68623"/>
                <a:gd name="connsiteX6" fmla="*/ 2131 w 57665"/>
                <a:gd name="connsiteY6" fmla="*/ 18361 h 68623"/>
                <a:gd name="connsiteX7" fmla="*/ 11049 w 57665"/>
                <a:gd name="connsiteY7" fmla="*/ 7939 h 68623"/>
                <a:gd name="connsiteX8" fmla="*/ 20017 w 57665"/>
                <a:gd name="connsiteY8" fmla="*/ 1284 h 68623"/>
                <a:gd name="connsiteX9" fmla="*/ 30439 w 57665"/>
                <a:gd name="connsiteY9" fmla="*/ 11127 h 68623"/>
                <a:gd name="connsiteX10" fmla="*/ 40579 w 57665"/>
                <a:gd name="connsiteY10" fmla="*/ 12861 h 68623"/>
                <a:gd name="connsiteX11" fmla="*/ 47813 w 57665"/>
                <a:gd name="connsiteY11" fmla="*/ 19814 h 68623"/>
                <a:gd name="connsiteX12" fmla="*/ 56202 w 57665"/>
                <a:gd name="connsiteY12" fmla="*/ 36313 h 68623"/>
                <a:gd name="connsiteX13" fmla="*/ 55046 w 57665"/>
                <a:gd name="connsiteY13" fmla="*/ 49921 h 68623"/>
                <a:gd name="connsiteX14" fmla="*/ 44328 w 57665"/>
                <a:gd name="connsiteY14" fmla="*/ 63530 h 6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665" h="68623">
                  <a:moveTo>
                    <a:pt x="44344" y="63530"/>
                  </a:moveTo>
                  <a:cubicBezTo>
                    <a:pt x="36648" y="65050"/>
                    <a:pt x="35079" y="70186"/>
                    <a:pt x="30455" y="68154"/>
                  </a:cubicBezTo>
                  <a:cubicBezTo>
                    <a:pt x="25831" y="66123"/>
                    <a:pt x="24955" y="63233"/>
                    <a:pt x="19456" y="58014"/>
                  </a:cubicBezTo>
                  <a:cubicBezTo>
                    <a:pt x="13956" y="52795"/>
                    <a:pt x="13659" y="56561"/>
                    <a:pt x="8737" y="47593"/>
                  </a:cubicBezTo>
                  <a:cubicBezTo>
                    <a:pt x="3816" y="38625"/>
                    <a:pt x="3816" y="43547"/>
                    <a:pt x="2362" y="37172"/>
                  </a:cubicBezTo>
                  <a:cubicBezTo>
                    <a:pt x="909" y="30797"/>
                    <a:pt x="6706" y="29063"/>
                    <a:pt x="2362" y="25594"/>
                  </a:cubicBezTo>
                  <a:cubicBezTo>
                    <a:pt x="-1981" y="22126"/>
                    <a:pt x="727" y="22407"/>
                    <a:pt x="2131" y="18361"/>
                  </a:cubicBezTo>
                  <a:cubicBezTo>
                    <a:pt x="3535" y="14314"/>
                    <a:pt x="6425" y="11127"/>
                    <a:pt x="11049" y="7939"/>
                  </a:cubicBezTo>
                  <a:cubicBezTo>
                    <a:pt x="15690" y="4752"/>
                    <a:pt x="14237" y="-3060"/>
                    <a:pt x="20017" y="1284"/>
                  </a:cubicBezTo>
                  <a:cubicBezTo>
                    <a:pt x="25814" y="5627"/>
                    <a:pt x="22627" y="10846"/>
                    <a:pt x="30439" y="11127"/>
                  </a:cubicBezTo>
                  <a:cubicBezTo>
                    <a:pt x="38250" y="11424"/>
                    <a:pt x="35063" y="12283"/>
                    <a:pt x="40579" y="12861"/>
                  </a:cubicBezTo>
                  <a:cubicBezTo>
                    <a:pt x="46079" y="13439"/>
                    <a:pt x="44922" y="14017"/>
                    <a:pt x="47813" y="19814"/>
                  </a:cubicBezTo>
                  <a:cubicBezTo>
                    <a:pt x="50703" y="25611"/>
                    <a:pt x="55922" y="29079"/>
                    <a:pt x="56202" y="36313"/>
                  </a:cubicBezTo>
                  <a:cubicBezTo>
                    <a:pt x="56500" y="43547"/>
                    <a:pt x="59968" y="47312"/>
                    <a:pt x="55046" y="49921"/>
                  </a:cubicBezTo>
                  <a:cubicBezTo>
                    <a:pt x="50125" y="52531"/>
                    <a:pt x="47598" y="62886"/>
                    <a:pt x="44328" y="63530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" name="フリーフォーム: 図形 48">
              <a:extLst>
                <a:ext uri="{FF2B5EF4-FFF2-40B4-BE49-F238E27FC236}">
                  <a16:creationId xmlns:a16="http://schemas.microsoft.com/office/drawing/2014/main" id="{893213E2-DE66-4D63-BC04-851868774936}"/>
                </a:ext>
              </a:extLst>
            </p:cNvPr>
            <p:cNvSpPr/>
            <p:nvPr/>
          </p:nvSpPr>
          <p:spPr>
            <a:xfrm>
              <a:off x="7259956" y="4305702"/>
              <a:ext cx="28833" cy="75653"/>
            </a:xfrm>
            <a:custGeom>
              <a:avLst/>
              <a:gdLst>
                <a:gd name="connsiteX0" fmla="*/ 22971 w 28833"/>
                <a:gd name="connsiteY0" fmla="*/ 75071 h 75653"/>
                <a:gd name="connsiteX1" fmla="*/ 16894 w 28833"/>
                <a:gd name="connsiteY1" fmla="*/ 70149 h 75653"/>
                <a:gd name="connsiteX2" fmla="*/ 14284 w 28833"/>
                <a:gd name="connsiteY2" fmla="*/ 58572 h 75653"/>
                <a:gd name="connsiteX3" fmla="*/ 4144 w 28833"/>
                <a:gd name="connsiteY3" fmla="*/ 33964 h 75653"/>
                <a:gd name="connsiteX4" fmla="*/ 8487 w 28833"/>
                <a:gd name="connsiteY4" fmla="*/ 17746 h 75653"/>
                <a:gd name="connsiteX5" fmla="*/ 1832 w 28833"/>
                <a:gd name="connsiteY5" fmla="*/ 7903 h 75653"/>
                <a:gd name="connsiteX6" fmla="*/ 1832 w 28833"/>
                <a:gd name="connsiteY6" fmla="*/ 669 h 75653"/>
                <a:gd name="connsiteX7" fmla="*/ 18628 w 28833"/>
                <a:gd name="connsiteY7" fmla="*/ 8200 h 75653"/>
                <a:gd name="connsiteX8" fmla="*/ 21815 w 28833"/>
                <a:gd name="connsiteY8" fmla="*/ 603 h 75653"/>
                <a:gd name="connsiteX9" fmla="*/ 28190 w 28833"/>
                <a:gd name="connsiteY9" fmla="*/ 14856 h 75653"/>
                <a:gd name="connsiteX10" fmla="*/ 27034 w 28833"/>
                <a:gd name="connsiteY10" fmla="*/ 35120 h 75653"/>
                <a:gd name="connsiteX11" fmla="*/ 27034 w 28833"/>
                <a:gd name="connsiteY11" fmla="*/ 50463 h 75653"/>
                <a:gd name="connsiteX12" fmla="*/ 22988 w 28833"/>
                <a:gd name="connsiteY12" fmla="*/ 75071 h 7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33" h="75653">
                  <a:moveTo>
                    <a:pt x="22971" y="75071"/>
                  </a:moveTo>
                  <a:cubicBezTo>
                    <a:pt x="16613" y="75599"/>
                    <a:pt x="16316" y="77383"/>
                    <a:pt x="16894" y="70149"/>
                  </a:cubicBezTo>
                  <a:cubicBezTo>
                    <a:pt x="17472" y="62916"/>
                    <a:pt x="17769" y="63196"/>
                    <a:pt x="14284" y="58572"/>
                  </a:cubicBezTo>
                  <a:cubicBezTo>
                    <a:pt x="10816" y="53931"/>
                    <a:pt x="2988" y="38886"/>
                    <a:pt x="4144" y="33964"/>
                  </a:cubicBezTo>
                  <a:cubicBezTo>
                    <a:pt x="5300" y="29043"/>
                    <a:pt x="13987" y="24121"/>
                    <a:pt x="8487" y="17746"/>
                  </a:cubicBezTo>
                  <a:cubicBezTo>
                    <a:pt x="2988" y="11371"/>
                    <a:pt x="2988" y="12247"/>
                    <a:pt x="1832" y="7903"/>
                  </a:cubicBezTo>
                  <a:cubicBezTo>
                    <a:pt x="676" y="3559"/>
                    <a:pt x="-1636" y="91"/>
                    <a:pt x="1832" y="669"/>
                  </a:cubicBezTo>
                  <a:cubicBezTo>
                    <a:pt x="5300" y="1247"/>
                    <a:pt x="15440" y="11669"/>
                    <a:pt x="18628" y="8200"/>
                  </a:cubicBezTo>
                  <a:cubicBezTo>
                    <a:pt x="21815" y="4732"/>
                    <a:pt x="17472" y="-2056"/>
                    <a:pt x="21815" y="603"/>
                  </a:cubicBezTo>
                  <a:cubicBezTo>
                    <a:pt x="26159" y="3279"/>
                    <a:pt x="30502" y="9059"/>
                    <a:pt x="28190" y="14856"/>
                  </a:cubicBezTo>
                  <a:cubicBezTo>
                    <a:pt x="25878" y="20653"/>
                    <a:pt x="26737" y="28465"/>
                    <a:pt x="27034" y="35120"/>
                  </a:cubicBezTo>
                  <a:cubicBezTo>
                    <a:pt x="27331" y="41776"/>
                    <a:pt x="25878" y="44088"/>
                    <a:pt x="27034" y="50463"/>
                  </a:cubicBezTo>
                  <a:cubicBezTo>
                    <a:pt x="28190" y="56838"/>
                    <a:pt x="25267" y="74889"/>
                    <a:pt x="22988" y="75071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" name="フリーフォーム: 図形 49">
              <a:extLst>
                <a:ext uri="{FF2B5EF4-FFF2-40B4-BE49-F238E27FC236}">
                  <a16:creationId xmlns:a16="http://schemas.microsoft.com/office/drawing/2014/main" id="{0D5A6652-D6E8-4B07-B832-6934E25FFE39}"/>
                </a:ext>
              </a:extLst>
            </p:cNvPr>
            <p:cNvSpPr/>
            <p:nvPr/>
          </p:nvSpPr>
          <p:spPr>
            <a:xfrm>
              <a:off x="7380529" y="4719645"/>
              <a:ext cx="16972" cy="8371"/>
            </a:xfrm>
            <a:custGeom>
              <a:avLst/>
              <a:gdLst>
                <a:gd name="connsiteX0" fmla="*/ 14719 w 16972"/>
                <a:gd name="connsiteY0" fmla="*/ 8364 h 8371"/>
                <a:gd name="connsiteX1" fmla="*/ 4 w 16972"/>
                <a:gd name="connsiteY1" fmla="*/ 5424 h 8371"/>
                <a:gd name="connsiteX2" fmla="*/ 14719 w 16972"/>
                <a:gd name="connsiteY2" fmla="*/ 271 h 8371"/>
                <a:gd name="connsiteX3" fmla="*/ 14719 w 16972"/>
                <a:gd name="connsiteY3" fmla="*/ 8364 h 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2" h="8371">
                  <a:moveTo>
                    <a:pt x="14719" y="8364"/>
                  </a:moveTo>
                  <a:cubicBezTo>
                    <a:pt x="11053" y="8132"/>
                    <a:pt x="-244" y="7141"/>
                    <a:pt x="4" y="5424"/>
                  </a:cubicBezTo>
                  <a:cubicBezTo>
                    <a:pt x="252" y="3706"/>
                    <a:pt x="13497" y="-1199"/>
                    <a:pt x="14719" y="271"/>
                  </a:cubicBezTo>
                  <a:cubicBezTo>
                    <a:pt x="15941" y="1741"/>
                    <a:pt x="19112" y="8628"/>
                    <a:pt x="14719" y="8364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" name="フリーフォーム: 図形 50">
              <a:extLst>
                <a:ext uri="{FF2B5EF4-FFF2-40B4-BE49-F238E27FC236}">
                  <a16:creationId xmlns:a16="http://schemas.microsoft.com/office/drawing/2014/main" id="{3724C859-A2C8-4A86-88A4-930681DD6705}"/>
                </a:ext>
              </a:extLst>
            </p:cNvPr>
            <p:cNvSpPr/>
            <p:nvPr/>
          </p:nvSpPr>
          <p:spPr>
            <a:xfrm>
              <a:off x="7355127" y="4721748"/>
              <a:ext cx="12891" cy="11302"/>
            </a:xfrm>
            <a:custGeom>
              <a:avLst/>
              <a:gdLst>
                <a:gd name="connsiteX0" fmla="*/ 12656 w 12891"/>
                <a:gd name="connsiteY0" fmla="*/ 3800 h 11302"/>
                <a:gd name="connsiteX1" fmla="*/ 7999 w 12891"/>
                <a:gd name="connsiteY1" fmla="*/ 10918 h 11302"/>
                <a:gd name="connsiteX2" fmla="*/ 154 w 12891"/>
                <a:gd name="connsiteY2" fmla="*/ 9200 h 11302"/>
                <a:gd name="connsiteX3" fmla="*/ 9716 w 12891"/>
                <a:gd name="connsiteY3" fmla="*/ 364 h 11302"/>
                <a:gd name="connsiteX4" fmla="*/ 12656 w 12891"/>
                <a:gd name="connsiteY4" fmla="*/ 3800 h 1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" h="11302">
                  <a:moveTo>
                    <a:pt x="12656" y="3800"/>
                  </a:moveTo>
                  <a:cubicBezTo>
                    <a:pt x="12243" y="6326"/>
                    <a:pt x="12904" y="10422"/>
                    <a:pt x="7999" y="10918"/>
                  </a:cubicBezTo>
                  <a:cubicBezTo>
                    <a:pt x="3094" y="11413"/>
                    <a:pt x="-837" y="11892"/>
                    <a:pt x="154" y="9200"/>
                  </a:cubicBezTo>
                  <a:cubicBezTo>
                    <a:pt x="1128" y="6508"/>
                    <a:pt x="6033" y="-1832"/>
                    <a:pt x="9716" y="364"/>
                  </a:cubicBezTo>
                  <a:cubicBezTo>
                    <a:pt x="13399" y="2577"/>
                    <a:pt x="13052" y="1438"/>
                    <a:pt x="12656" y="3800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" name="フリーフォーム: 図形 51">
              <a:extLst>
                <a:ext uri="{FF2B5EF4-FFF2-40B4-BE49-F238E27FC236}">
                  <a16:creationId xmlns:a16="http://schemas.microsoft.com/office/drawing/2014/main" id="{2E5ACB14-081F-4017-BD3D-FD42256A2052}"/>
                </a:ext>
              </a:extLst>
            </p:cNvPr>
            <p:cNvSpPr/>
            <p:nvPr/>
          </p:nvSpPr>
          <p:spPr>
            <a:xfrm>
              <a:off x="6809614" y="5592875"/>
              <a:ext cx="45410" cy="76146"/>
            </a:xfrm>
            <a:custGeom>
              <a:avLst/>
              <a:gdLst>
                <a:gd name="connsiteX0" fmla="*/ 43435 w 45410"/>
                <a:gd name="connsiteY0" fmla="*/ 43 h 76146"/>
                <a:gd name="connsiteX1" fmla="*/ 37555 w 45410"/>
                <a:gd name="connsiteY1" fmla="*/ 5196 h 76146"/>
                <a:gd name="connsiteX2" fmla="*/ 19405 w 45410"/>
                <a:gd name="connsiteY2" fmla="*/ 9853 h 76146"/>
                <a:gd name="connsiteX3" fmla="*/ 11808 w 45410"/>
                <a:gd name="connsiteY3" fmla="*/ 12545 h 76146"/>
                <a:gd name="connsiteX4" fmla="*/ 3963 w 45410"/>
                <a:gd name="connsiteY4" fmla="*/ 21133 h 76146"/>
                <a:gd name="connsiteX5" fmla="*/ 32 w 45410"/>
                <a:gd name="connsiteY5" fmla="*/ 30695 h 76146"/>
                <a:gd name="connsiteX6" fmla="*/ 1998 w 45410"/>
                <a:gd name="connsiteY6" fmla="*/ 40753 h 76146"/>
                <a:gd name="connsiteX7" fmla="*/ 3220 w 45410"/>
                <a:gd name="connsiteY7" fmla="*/ 48845 h 76146"/>
                <a:gd name="connsiteX8" fmla="*/ 5185 w 45410"/>
                <a:gd name="connsiteY8" fmla="*/ 58656 h 76146"/>
                <a:gd name="connsiteX9" fmla="*/ 4211 w 45410"/>
                <a:gd name="connsiteY9" fmla="*/ 69440 h 76146"/>
                <a:gd name="connsiteX10" fmla="*/ 12551 w 45410"/>
                <a:gd name="connsiteY10" fmla="*/ 75088 h 76146"/>
                <a:gd name="connsiteX11" fmla="*/ 17952 w 45410"/>
                <a:gd name="connsiteY11" fmla="*/ 68714 h 76146"/>
                <a:gd name="connsiteX12" fmla="*/ 28984 w 45410"/>
                <a:gd name="connsiteY12" fmla="*/ 59878 h 76146"/>
                <a:gd name="connsiteX13" fmla="*/ 33146 w 45410"/>
                <a:gd name="connsiteY13" fmla="*/ 40505 h 76146"/>
                <a:gd name="connsiteX14" fmla="*/ 33146 w 45410"/>
                <a:gd name="connsiteY14" fmla="*/ 22603 h 76146"/>
                <a:gd name="connsiteX15" fmla="*/ 41486 w 45410"/>
                <a:gd name="connsiteY15" fmla="*/ 14758 h 76146"/>
                <a:gd name="connsiteX16" fmla="*/ 43451 w 45410"/>
                <a:gd name="connsiteY16" fmla="*/ 5196 h 76146"/>
                <a:gd name="connsiteX17" fmla="*/ 43451 w 45410"/>
                <a:gd name="connsiteY17" fmla="*/ 4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410" h="76146">
                  <a:moveTo>
                    <a:pt x="43435" y="43"/>
                  </a:moveTo>
                  <a:cubicBezTo>
                    <a:pt x="38910" y="1149"/>
                    <a:pt x="43187" y="4452"/>
                    <a:pt x="37555" y="5196"/>
                  </a:cubicBezTo>
                  <a:cubicBezTo>
                    <a:pt x="31924" y="5939"/>
                    <a:pt x="21370" y="8383"/>
                    <a:pt x="19405" y="9853"/>
                  </a:cubicBezTo>
                  <a:cubicBezTo>
                    <a:pt x="17440" y="11323"/>
                    <a:pt x="17192" y="13288"/>
                    <a:pt x="11808" y="12545"/>
                  </a:cubicBezTo>
                  <a:cubicBezTo>
                    <a:pt x="6407" y="11802"/>
                    <a:pt x="7151" y="16954"/>
                    <a:pt x="3963" y="21133"/>
                  </a:cubicBezTo>
                  <a:cubicBezTo>
                    <a:pt x="776" y="25311"/>
                    <a:pt x="-199" y="27508"/>
                    <a:pt x="32" y="30695"/>
                  </a:cubicBezTo>
                  <a:cubicBezTo>
                    <a:pt x="280" y="33883"/>
                    <a:pt x="776" y="37813"/>
                    <a:pt x="1998" y="40753"/>
                  </a:cubicBezTo>
                  <a:cubicBezTo>
                    <a:pt x="3220" y="43693"/>
                    <a:pt x="4690" y="44436"/>
                    <a:pt x="3220" y="48845"/>
                  </a:cubicBezTo>
                  <a:cubicBezTo>
                    <a:pt x="1750" y="53255"/>
                    <a:pt x="6160" y="52281"/>
                    <a:pt x="5185" y="58656"/>
                  </a:cubicBezTo>
                  <a:cubicBezTo>
                    <a:pt x="4211" y="65031"/>
                    <a:pt x="280" y="67970"/>
                    <a:pt x="4211" y="69440"/>
                  </a:cubicBezTo>
                  <a:cubicBezTo>
                    <a:pt x="8141" y="70910"/>
                    <a:pt x="9116" y="79003"/>
                    <a:pt x="12551" y="75088"/>
                  </a:cubicBezTo>
                  <a:cubicBezTo>
                    <a:pt x="15986" y="71158"/>
                    <a:pt x="12551" y="69936"/>
                    <a:pt x="17952" y="68714"/>
                  </a:cubicBezTo>
                  <a:cubicBezTo>
                    <a:pt x="23352" y="67491"/>
                    <a:pt x="27019" y="66269"/>
                    <a:pt x="28984" y="59878"/>
                  </a:cubicBezTo>
                  <a:cubicBezTo>
                    <a:pt x="30949" y="53503"/>
                    <a:pt x="32914" y="47128"/>
                    <a:pt x="33146" y="40505"/>
                  </a:cubicBezTo>
                  <a:cubicBezTo>
                    <a:pt x="33393" y="33883"/>
                    <a:pt x="28488" y="27260"/>
                    <a:pt x="33146" y="22603"/>
                  </a:cubicBezTo>
                  <a:cubicBezTo>
                    <a:pt x="37803" y="17945"/>
                    <a:pt x="40495" y="20637"/>
                    <a:pt x="41486" y="14758"/>
                  </a:cubicBezTo>
                  <a:cubicBezTo>
                    <a:pt x="42460" y="8878"/>
                    <a:pt x="40264" y="7161"/>
                    <a:pt x="43451" y="5196"/>
                  </a:cubicBezTo>
                  <a:cubicBezTo>
                    <a:pt x="46639" y="3230"/>
                    <a:pt x="45417" y="-436"/>
                    <a:pt x="43451" y="43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" name="フリーフォーム: 図形 52">
              <a:extLst>
                <a:ext uri="{FF2B5EF4-FFF2-40B4-BE49-F238E27FC236}">
                  <a16:creationId xmlns:a16="http://schemas.microsoft.com/office/drawing/2014/main" id="{EFAE2458-FA85-4888-B4E8-23CD60D3A6F8}"/>
                </a:ext>
              </a:extLst>
            </p:cNvPr>
            <p:cNvSpPr/>
            <p:nvPr/>
          </p:nvSpPr>
          <p:spPr>
            <a:xfrm>
              <a:off x="6786953" y="5873541"/>
              <a:ext cx="18211" cy="10678"/>
            </a:xfrm>
            <a:custGeom>
              <a:avLst/>
              <a:gdLst>
                <a:gd name="connsiteX0" fmla="*/ 16814 w 18211"/>
                <a:gd name="connsiteY0" fmla="*/ 6694 h 10678"/>
                <a:gd name="connsiteX1" fmla="*/ 4146 w 18211"/>
                <a:gd name="connsiteY1" fmla="*/ 10625 h 10678"/>
                <a:gd name="connsiteX2" fmla="*/ 1966 w 18211"/>
                <a:gd name="connsiteY2" fmla="*/ 1888 h 10678"/>
                <a:gd name="connsiteX3" fmla="*/ 16830 w 18211"/>
                <a:gd name="connsiteY3" fmla="*/ 1888 h 10678"/>
                <a:gd name="connsiteX4" fmla="*/ 16830 w 18211"/>
                <a:gd name="connsiteY4" fmla="*/ 6694 h 1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1" h="10678">
                  <a:moveTo>
                    <a:pt x="16814" y="6694"/>
                  </a:moveTo>
                  <a:cubicBezTo>
                    <a:pt x="14336" y="8643"/>
                    <a:pt x="7631" y="11071"/>
                    <a:pt x="4146" y="10625"/>
                  </a:cubicBezTo>
                  <a:cubicBezTo>
                    <a:pt x="645" y="10196"/>
                    <a:pt x="-1964" y="5390"/>
                    <a:pt x="1966" y="1888"/>
                  </a:cubicBezTo>
                  <a:cubicBezTo>
                    <a:pt x="5897" y="-1613"/>
                    <a:pt x="15509" y="584"/>
                    <a:pt x="16830" y="1888"/>
                  </a:cubicBezTo>
                  <a:cubicBezTo>
                    <a:pt x="18135" y="3193"/>
                    <a:pt x="19142" y="4861"/>
                    <a:pt x="16830" y="6694"/>
                  </a:cubicBezTo>
                  <a:close/>
                </a:path>
              </a:pathLst>
            </a:custGeom>
            <a:grpFill/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0E41D4F-9FEC-4914-B9C1-743699C31240}"/>
              </a:ext>
            </a:extLst>
          </p:cNvPr>
          <p:cNvSpPr/>
          <p:nvPr/>
        </p:nvSpPr>
        <p:spPr>
          <a:xfrm>
            <a:off x="0" y="-1"/>
            <a:ext cx="12192000" cy="149859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2451AAE-2755-4C20-9A18-B101A3006D2F}"/>
              </a:ext>
            </a:extLst>
          </p:cNvPr>
          <p:cNvSpPr txBox="1"/>
          <p:nvPr/>
        </p:nvSpPr>
        <p:spPr>
          <a:xfrm>
            <a:off x="5353296" y="3532786"/>
            <a:ext cx="155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択捉島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21416FA-1969-4C92-875A-7CCB84D62C66}"/>
              </a:ext>
            </a:extLst>
          </p:cNvPr>
          <p:cNvSpPr txBox="1"/>
          <p:nvPr/>
        </p:nvSpPr>
        <p:spPr>
          <a:xfrm>
            <a:off x="411417" y="1717168"/>
            <a:ext cx="6758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solidFill>
                  <a:schemeClr val="bg1"/>
                </a:solidFill>
              </a:rPr>
              <a:t>北方領土を直接統治することにした幕府が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1798(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寛政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10)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年巡察隊を派遣</a:t>
            </a:r>
            <a:endParaRPr kumimoji="1" lang="en-US" altLang="ja-JP" sz="2800" b="1" dirty="0">
              <a:solidFill>
                <a:schemeClr val="bg1"/>
              </a:solidFill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C087B461-5E3E-7BC7-A648-8088FBBBC2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81478" y="1581572"/>
            <a:ext cx="3584097" cy="4097174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  <p:sp>
        <p:nvSpPr>
          <p:cNvPr id="29" name="タイトル 1">
            <a:extLst>
              <a:ext uri="{FF2B5EF4-FFF2-40B4-BE49-F238E27FC236}">
                <a16:creationId xmlns:a16="http://schemas.microsoft.com/office/drawing/2014/main" id="{0D84CD9E-5DE7-573D-4FF7-465AB2D2E223}"/>
              </a:ext>
            </a:extLst>
          </p:cNvPr>
          <p:cNvSpPr txBox="1">
            <a:spLocks/>
          </p:cNvSpPr>
          <p:nvPr/>
        </p:nvSpPr>
        <p:spPr>
          <a:xfrm>
            <a:off x="0" y="172103"/>
            <a:ext cx="12192000" cy="149859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>
                <a:solidFill>
                  <a:srgbClr val="0B507E"/>
                </a:solidFill>
              </a:rPr>
              <a:t>「大日本恵登呂府」の標柱は</a:t>
            </a:r>
            <a:endParaRPr lang="en-US" altLang="ja-JP" dirty="0">
              <a:solidFill>
                <a:srgbClr val="0B507E"/>
              </a:solidFill>
            </a:endParaRPr>
          </a:p>
          <a:p>
            <a:r>
              <a:rPr lang="ja-JP" altLang="en-US" dirty="0">
                <a:solidFill>
                  <a:srgbClr val="0B507E"/>
                </a:solidFill>
              </a:rPr>
              <a:t>どのような意味を示すのだろうか</a:t>
            </a:r>
            <a:endParaRPr lang="ja-JP" altLang="en-US" b="0" dirty="0">
              <a:solidFill>
                <a:srgbClr val="0B507E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88C398B-9409-D6BC-38C3-65C74903D3D2}"/>
              </a:ext>
            </a:extLst>
          </p:cNvPr>
          <p:cNvSpPr txBox="1"/>
          <p:nvPr/>
        </p:nvSpPr>
        <p:spPr>
          <a:xfrm>
            <a:off x="4947758" y="5881486"/>
            <a:ext cx="6758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2800" b="1" dirty="0">
                <a:solidFill>
                  <a:schemeClr val="bg1"/>
                </a:solidFill>
              </a:rPr>
              <a:t>択捉島を調査した　　　　が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algn="r"/>
            <a:r>
              <a:rPr lang="ja-JP" altLang="en-US" sz="2800" b="1" dirty="0">
                <a:solidFill>
                  <a:schemeClr val="bg1"/>
                </a:solidFill>
              </a:rPr>
              <a:t>「</a:t>
            </a:r>
            <a:r>
              <a:rPr lang="zh-TW" altLang="en-US" sz="2800" b="1" dirty="0">
                <a:solidFill>
                  <a:schemeClr val="bg1"/>
                </a:solidFill>
              </a:rPr>
              <a:t>大日本恵登呂府</a:t>
            </a:r>
            <a:r>
              <a:rPr lang="ja-JP" altLang="en-US" sz="2800" b="1" dirty="0">
                <a:solidFill>
                  <a:schemeClr val="bg1"/>
                </a:solidFill>
              </a:rPr>
              <a:t>」の標柱を建てる</a:t>
            </a:r>
            <a:endParaRPr kumimoji="1" lang="en-US" altLang="ja-JP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728A07D9-15BA-6A63-7D67-7DB3B6EEFC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35616" y="5673939"/>
          <a:ext cx="1631067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1718262" imgH="914368" progId="Word.Document.12">
                  <p:embed/>
                </p:oleObj>
              </mc:Choice>
              <mc:Fallback>
                <p:oleObj name="Document" r:id="rId4" imgW="1718262" imgH="914368" progId="Word.Document.12">
                  <p:embed/>
                  <p:pic>
                    <p:nvPicPr>
                      <p:cNvPr id="31" name="オブジェクト 30">
                        <a:extLst>
                          <a:ext uri="{FF2B5EF4-FFF2-40B4-BE49-F238E27FC236}">
                            <a16:creationId xmlns:a16="http://schemas.microsoft.com/office/drawing/2014/main" id="{728A07D9-15BA-6A63-7D67-7DB3B6EEFC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35616" y="5673939"/>
                        <a:ext cx="1631067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タイトル 1">
            <a:extLst>
              <a:ext uri="{FF2B5EF4-FFF2-40B4-BE49-F238E27FC236}">
                <a16:creationId xmlns:a16="http://schemas.microsoft.com/office/drawing/2014/main" id="{5AFC7952-2D81-737F-92FF-999B5A3F81F1}"/>
              </a:ext>
            </a:extLst>
          </p:cNvPr>
          <p:cNvSpPr txBox="1">
            <a:spLocks/>
          </p:cNvSpPr>
          <p:nvPr/>
        </p:nvSpPr>
        <p:spPr>
          <a:xfrm>
            <a:off x="2808512" y="-36922"/>
            <a:ext cx="4310746" cy="4159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900" dirty="0">
                <a:solidFill>
                  <a:srgbClr val="0B507E"/>
                </a:solidFill>
              </a:rPr>
              <a:t>だい  にっぽん    え    と    ろ     ふ</a:t>
            </a:r>
          </a:p>
        </p:txBody>
      </p:sp>
    </p:spTree>
    <p:extLst>
      <p:ext uri="{BB962C8B-B14F-4D97-AF65-F5344CB8AC3E}">
        <p14:creationId xmlns:p14="http://schemas.microsoft.com/office/powerpoint/2010/main" val="3073939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日露間の国境の変遷と</a:t>
            </a:r>
            <a:br>
              <a:rPr lang="en-US" altLang="ja-JP" sz="6600" dirty="0"/>
            </a:br>
            <a:r>
              <a:rPr lang="ja-JP" altLang="en-US" sz="6600" dirty="0"/>
              <a:t>現在の状況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A0C95DB-206C-4EF3-A4A0-5A54EB75D68E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C6348844-9323-465D-82F1-3CC2B38E9765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42788C4-5EBE-451E-8495-64BEF989B964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0791CD46-2DEB-4C33-98BD-C6F5BBB95E30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ABC25D13-1D51-443D-A916-7A3179537BEF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935CB161-CD86-42F8-B314-CE8BDD693E3B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96E66B8-2D69-4FFB-B040-A56968F174FB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DF325D59-A1D2-41CE-802D-8081B0C64330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64B332BF-A569-41FF-911D-82C743FDB27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825709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背景パターン&#10;&#10;自動的に生成された説明">
            <a:extLst>
              <a:ext uri="{FF2B5EF4-FFF2-40B4-BE49-F238E27FC236}">
                <a16:creationId xmlns:a16="http://schemas.microsoft.com/office/drawing/2014/main" id="{5F579BD4-A454-AF55-ECE5-7D64F57E5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5670C09-0E6A-1867-FA1F-C06A4CF2E444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6468374" cy="1104899"/>
          </a:xfrm>
        </p:spPr>
        <p:txBody>
          <a:bodyPr>
            <a:normAutofit/>
          </a:bodyPr>
          <a:lstStyle/>
          <a:p>
            <a:r>
              <a:rPr kumimoji="1" lang="en-US" altLang="zh-TW" dirty="0">
                <a:solidFill>
                  <a:srgbClr val="0B507E"/>
                </a:solidFill>
              </a:rPr>
              <a:t>1855</a:t>
            </a:r>
            <a:r>
              <a:rPr kumimoji="1" lang="en-US" altLang="ja-JP" dirty="0">
                <a:solidFill>
                  <a:srgbClr val="0B507E"/>
                </a:solidFill>
              </a:rPr>
              <a:t>(</a:t>
            </a:r>
            <a:r>
              <a:rPr kumimoji="1" lang="ja-JP" altLang="en-US" dirty="0">
                <a:solidFill>
                  <a:srgbClr val="0B507E"/>
                </a:solidFill>
              </a:rPr>
              <a:t>安政</a:t>
            </a:r>
            <a:r>
              <a:rPr lang="ja-JP" altLang="en-US" dirty="0">
                <a:solidFill>
                  <a:srgbClr val="0B507E"/>
                </a:solidFill>
              </a:rPr>
              <a:t>元</a:t>
            </a:r>
            <a:r>
              <a:rPr kumimoji="1" lang="en-US" altLang="ja-JP" dirty="0">
                <a:solidFill>
                  <a:srgbClr val="0B507E"/>
                </a:solidFill>
              </a:rPr>
              <a:t>)</a:t>
            </a:r>
            <a:r>
              <a:rPr kumimoji="1" lang="zh-TW" altLang="en-US" dirty="0">
                <a:solidFill>
                  <a:srgbClr val="0B507E"/>
                </a:solidFill>
              </a:rPr>
              <a:t>年</a:t>
            </a:r>
            <a:r>
              <a:rPr kumimoji="1" lang="ja-JP" altLang="en-US" dirty="0">
                <a:solidFill>
                  <a:srgbClr val="0B507E"/>
                </a:solidFill>
              </a:rPr>
              <a:t>　　　　</a:t>
            </a:r>
            <a:endParaRPr kumimoji="1" lang="zh-TW" altLang="en-US" dirty="0">
              <a:solidFill>
                <a:srgbClr val="0B507E"/>
              </a:solidFill>
            </a:endParaRPr>
          </a:p>
        </p:txBody>
      </p:sp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569F2F52-66EB-4962-8F9C-788C06E715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04788" y="-54666"/>
          <a:ext cx="3940942" cy="1337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3906122" imgH="1371552" progId="Word.Document.12">
                  <p:embed/>
                </p:oleObj>
              </mc:Choice>
              <mc:Fallback>
                <p:oleObj name="Document" r:id="rId4" imgW="3906122" imgH="1371552" progId="Word.Document.12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569F2F52-66EB-4962-8F9C-788C06E715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4788" y="-54666"/>
                        <a:ext cx="3940942" cy="13371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図 6">
            <a:extLst>
              <a:ext uri="{FF2B5EF4-FFF2-40B4-BE49-F238E27FC236}">
                <a16:creationId xmlns:a16="http://schemas.microsoft.com/office/drawing/2014/main" id="{BFD5E448-E659-0054-98A3-C987EB0E0D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93000"/>
            <a:ext cx="7104216" cy="5765000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B667536-15D2-4A65-9F5B-1FAF86464B5D}"/>
              </a:ext>
            </a:extLst>
          </p:cNvPr>
          <p:cNvSpPr txBox="1"/>
          <p:nvPr/>
        </p:nvSpPr>
        <p:spPr>
          <a:xfrm>
            <a:off x="7238389" y="1990905"/>
            <a:ext cx="4848466" cy="3981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択捉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えとろふ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島と</a:t>
            </a:r>
            <a:endParaRPr kumimoji="1" lang="en-US" altLang="ja-JP" sz="2800" b="1" dirty="0">
              <a:solidFill>
                <a:schemeClr val="bg1"/>
              </a:solidFill>
              <a:highlight>
                <a:srgbClr val="FC7404"/>
              </a:highlight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得撫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ウルップ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島の間が</a:t>
            </a:r>
            <a:endParaRPr kumimoji="1" lang="en-US" altLang="ja-JP" sz="2800" b="1" dirty="0">
              <a:solidFill>
                <a:schemeClr val="bg1"/>
              </a:solidFill>
              <a:highlight>
                <a:srgbClr val="FC7404"/>
              </a:highlight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国境と定められ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た。</a:t>
            </a:r>
            <a:endParaRPr kumimoji="1" lang="en-US" altLang="ja-JP" sz="2800" b="1" dirty="0">
              <a:solidFill>
                <a:schemeClr val="bg1"/>
              </a:solidFill>
              <a:highlight>
                <a:srgbClr val="F86F08"/>
              </a:highlight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また、樺太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(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サハリン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従来どおり国境を設けず、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両国民の混住の地とすることが定められた。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515D3B84-C66E-4B02-9259-71C624F8228B}"/>
              </a:ext>
            </a:extLst>
          </p:cNvPr>
          <p:cNvCxnSpPr>
            <a:cxnSpLocks/>
          </p:cNvCxnSpPr>
          <p:nvPr/>
        </p:nvCxnSpPr>
        <p:spPr>
          <a:xfrm>
            <a:off x="3596845" y="4918141"/>
            <a:ext cx="608937" cy="561975"/>
          </a:xfrm>
          <a:prstGeom prst="line">
            <a:avLst/>
          </a:prstGeom>
          <a:ln w="38100">
            <a:solidFill>
              <a:srgbClr val="F86F08"/>
            </a:solidFill>
            <a:prstDash val="sysDash"/>
          </a:ln>
          <a:effectLst>
            <a:glow rad="31750">
              <a:schemeClr val="bg1">
                <a:alpha val="8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C98DEA5-3D58-DD47-2EB1-14CEEFEF2613}"/>
              </a:ext>
            </a:extLst>
          </p:cNvPr>
          <p:cNvGrpSpPr/>
          <p:nvPr/>
        </p:nvGrpSpPr>
        <p:grpSpPr>
          <a:xfrm>
            <a:off x="3686629" y="5079025"/>
            <a:ext cx="2002059" cy="1699371"/>
            <a:chOff x="4571966" y="4205733"/>
            <a:chExt cx="2002059" cy="1699371"/>
          </a:xfrm>
        </p:grpSpPr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B4C47BDF-93DF-481B-A6F5-A4C8AB7B0367}"/>
                </a:ext>
              </a:extLst>
            </p:cNvPr>
            <p:cNvSpPr/>
            <p:nvPr/>
          </p:nvSpPr>
          <p:spPr>
            <a:xfrm>
              <a:off x="4737100" y="4249278"/>
              <a:ext cx="1652814" cy="16558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86F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タイトル 1">
              <a:extLst>
                <a:ext uri="{FF2B5EF4-FFF2-40B4-BE49-F238E27FC236}">
                  <a16:creationId xmlns:a16="http://schemas.microsoft.com/office/drawing/2014/main" id="{99FE22FF-A2E4-4C34-A215-BD52CEE3DBA2}"/>
                </a:ext>
              </a:extLst>
            </p:cNvPr>
            <p:cNvSpPr txBox="1">
              <a:spLocks/>
            </p:cNvSpPr>
            <p:nvPr/>
          </p:nvSpPr>
          <p:spPr>
            <a:xfrm>
              <a:off x="4571966" y="4205733"/>
              <a:ext cx="2002059" cy="145903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2800" dirty="0">
                  <a:solidFill>
                    <a:srgbClr val="F86F08"/>
                  </a:solidFill>
                </a:rPr>
                <a:t>国境線</a:t>
              </a:r>
              <a:endParaRPr lang="en-US" altLang="ja-JP" sz="2800" dirty="0">
                <a:solidFill>
                  <a:srgbClr val="F86F08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ja-JP" altLang="en-US" sz="1800" dirty="0">
                  <a:solidFill>
                    <a:srgbClr val="F86F08"/>
                  </a:solidFill>
                </a:rPr>
                <a:t>択捉島と</a:t>
              </a:r>
              <a:endParaRPr lang="en-US" altLang="ja-JP" sz="1800" dirty="0">
                <a:solidFill>
                  <a:srgbClr val="F86F08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ja-JP" altLang="en-US" sz="1800" dirty="0">
                  <a:solidFill>
                    <a:srgbClr val="F86F08"/>
                  </a:solidFill>
                </a:rPr>
                <a:t>得撫島の間</a:t>
              </a:r>
              <a:endParaRPr lang="en-US" altLang="ja-JP" sz="1800" dirty="0">
                <a:solidFill>
                  <a:srgbClr val="F86F0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4331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背景パターン&#10;&#10;自動的に生成された説明">
            <a:extLst>
              <a:ext uri="{FF2B5EF4-FFF2-40B4-BE49-F238E27FC236}">
                <a16:creationId xmlns:a16="http://schemas.microsoft.com/office/drawing/2014/main" id="{CA594E4C-4CDE-2363-6A04-2CC31A7281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6E725A7-65CA-46A1-A310-B8E7639D5E0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"/>
            <a:ext cx="10779493" cy="1104899"/>
          </a:xfrm>
        </p:spPr>
        <p:txBody>
          <a:bodyPr>
            <a:normAutofit/>
          </a:bodyPr>
          <a:lstStyle/>
          <a:p>
            <a:pPr algn="l"/>
            <a:r>
              <a:rPr kumimoji="1" lang="en-US" altLang="zh-TW" dirty="0">
                <a:solidFill>
                  <a:srgbClr val="0B507E"/>
                </a:solidFill>
              </a:rPr>
              <a:t>1875(</a:t>
            </a:r>
            <a:r>
              <a:rPr kumimoji="1" lang="ja-JP" altLang="en-US" dirty="0">
                <a:solidFill>
                  <a:srgbClr val="0B507E"/>
                </a:solidFill>
              </a:rPr>
              <a:t>明治</a:t>
            </a:r>
            <a:r>
              <a:rPr kumimoji="1" lang="en-US" altLang="ja-JP" dirty="0">
                <a:solidFill>
                  <a:srgbClr val="0B507E"/>
                </a:solidFill>
              </a:rPr>
              <a:t>8</a:t>
            </a:r>
            <a:r>
              <a:rPr kumimoji="1" lang="en-US" altLang="zh-TW" dirty="0">
                <a:solidFill>
                  <a:srgbClr val="0B507E"/>
                </a:solidFill>
              </a:rPr>
              <a:t>)</a:t>
            </a:r>
            <a:r>
              <a:rPr kumimoji="1" lang="zh-TW" altLang="en-US" dirty="0">
                <a:solidFill>
                  <a:srgbClr val="0B507E"/>
                </a:solidFill>
              </a:rPr>
              <a:t>年</a:t>
            </a:r>
            <a:r>
              <a:rPr kumimoji="1" lang="ja-JP" altLang="en-US" dirty="0">
                <a:solidFill>
                  <a:srgbClr val="0B507E"/>
                </a:solidFill>
              </a:rPr>
              <a:t>　樺太千島交換条約</a:t>
            </a:r>
            <a:endParaRPr kumimoji="1" lang="zh-TW" altLang="en-US" dirty="0">
              <a:solidFill>
                <a:srgbClr val="0B507E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B667536-15D2-4A65-9F5B-1FAF86464B5D}"/>
              </a:ext>
            </a:extLst>
          </p:cNvPr>
          <p:cNvSpPr txBox="1"/>
          <p:nvPr/>
        </p:nvSpPr>
        <p:spPr>
          <a:xfrm>
            <a:off x="7186512" y="2270982"/>
            <a:ext cx="4848466" cy="342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日本はロシアから千島列島を譲り受けるかわりに、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ロシアに対して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樺太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サハリン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C7404"/>
                </a:highlight>
              </a:rPr>
              <a:t>全島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を放棄した。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千島列島には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北方四島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は含まれていない。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C24F6E9-F13A-EBF1-5A44-1385826B6E18}"/>
              </a:ext>
            </a:extLst>
          </p:cNvPr>
          <p:cNvGrpSpPr/>
          <p:nvPr/>
        </p:nvGrpSpPr>
        <p:grpSpPr>
          <a:xfrm>
            <a:off x="0" y="1091587"/>
            <a:ext cx="7104215" cy="5765000"/>
            <a:chOff x="0" y="1091587"/>
            <a:chExt cx="7104215" cy="5765000"/>
          </a:xfrm>
        </p:grpSpPr>
        <p:pic>
          <p:nvPicPr>
            <p:cNvPr id="19" name="図 18">
              <a:extLst>
                <a:ext uri="{FF2B5EF4-FFF2-40B4-BE49-F238E27FC236}">
                  <a16:creationId xmlns:a16="http://schemas.microsoft.com/office/drawing/2014/main" id="{C5E655FB-356F-B437-4C4F-D7F256B2D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1091587"/>
              <a:ext cx="7104215" cy="5765000"/>
            </a:xfrm>
            <a:prstGeom prst="rect">
              <a:avLst/>
            </a:prstGeom>
          </p:spPr>
        </p:pic>
        <p:cxnSp>
          <p:nvCxnSpPr>
            <p:cNvPr id="29" name="直線コネクタ 28">
              <a:extLst>
                <a:ext uri="{FF2B5EF4-FFF2-40B4-BE49-F238E27FC236}">
                  <a16:creationId xmlns:a16="http://schemas.microsoft.com/office/drawing/2014/main" id="{1728182A-E7DD-4AD9-B0A7-F32D8654049B}"/>
                </a:ext>
              </a:extLst>
            </p:cNvPr>
            <p:cNvCxnSpPr>
              <a:cxnSpLocks/>
            </p:cNvCxnSpPr>
            <p:nvPr/>
          </p:nvCxnSpPr>
          <p:spPr>
            <a:xfrm>
              <a:off x="1320976" y="4994353"/>
              <a:ext cx="1127902" cy="0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AE1D24B0-4E50-4C4B-AD3E-B55B81B97970}"/>
                </a:ext>
              </a:extLst>
            </p:cNvPr>
            <p:cNvGrpSpPr/>
            <p:nvPr/>
          </p:nvGrpSpPr>
          <p:grpSpPr>
            <a:xfrm>
              <a:off x="157022" y="4393314"/>
              <a:ext cx="1227442" cy="1227441"/>
              <a:chOff x="2021493" y="4144105"/>
              <a:chExt cx="1216741" cy="1216741"/>
            </a:xfrm>
          </p:grpSpPr>
          <p:sp>
            <p:nvSpPr>
              <p:cNvPr id="43" name="楕円 42">
                <a:extLst>
                  <a:ext uri="{FF2B5EF4-FFF2-40B4-BE49-F238E27FC236}">
                    <a16:creationId xmlns:a16="http://schemas.microsoft.com/office/drawing/2014/main" id="{6FC4B7F3-D5F2-4262-8361-7052E77298A6}"/>
                  </a:ext>
                </a:extLst>
              </p:cNvPr>
              <p:cNvSpPr/>
              <p:nvPr/>
            </p:nvSpPr>
            <p:spPr>
              <a:xfrm>
                <a:off x="2021493" y="4144105"/>
                <a:ext cx="1216741" cy="121674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86F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タイトル 1">
                <a:extLst>
                  <a:ext uri="{FF2B5EF4-FFF2-40B4-BE49-F238E27FC236}">
                    <a16:creationId xmlns:a16="http://schemas.microsoft.com/office/drawing/2014/main" id="{BE09CAD8-3857-4B7E-99B2-0C11E2628D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32018" y="4481199"/>
                <a:ext cx="1144382" cy="54255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 fontScale="77500" lnSpcReduction="2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ja-JP" altLang="en-US" sz="3200" dirty="0">
                    <a:solidFill>
                      <a:srgbClr val="F86F08"/>
                    </a:solidFill>
                  </a:rPr>
                  <a:t>国境線</a:t>
                </a:r>
                <a:endParaRPr lang="en-US" altLang="ja-JP" sz="3200" dirty="0">
                  <a:solidFill>
                    <a:srgbClr val="F86F08"/>
                  </a:solidFill>
                </a:endParaRPr>
              </a:p>
            </p:txBody>
          </p:sp>
        </p:grp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42C769DE-A4A1-003E-24A5-322951E8A096}"/>
                </a:ext>
              </a:extLst>
            </p:cNvPr>
            <p:cNvCxnSpPr>
              <a:cxnSpLocks/>
            </p:cNvCxnSpPr>
            <p:nvPr/>
          </p:nvCxnSpPr>
          <p:spPr>
            <a:xfrm>
              <a:off x="5626352" y="2605679"/>
              <a:ext cx="718092" cy="646249"/>
            </a:xfrm>
            <a:prstGeom prst="line">
              <a:avLst/>
            </a:prstGeom>
            <a:ln w="38100">
              <a:solidFill>
                <a:srgbClr val="F86F08"/>
              </a:solidFill>
              <a:prstDash val="sysDash"/>
            </a:ln>
            <a:effectLst>
              <a:glow rad="31750">
                <a:schemeClr val="bg1">
                  <a:alpha val="80000"/>
                </a:schemeClr>
              </a:glow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グループ化 38">
              <a:extLst>
                <a:ext uri="{FF2B5EF4-FFF2-40B4-BE49-F238E27FC236}">
                  <a16:creationId xmlns:a16="http://schemas.microsoft.com/office/drawing/2014/main" id="{8295FC62-23E1-437E-950E-D942A5A55005}"/>
                </a:ext>
              </a:extLst>
            </p:cNvPr>
            <p:cNvGrpSpPr/>
            <p:nvPr/>
          </p:nvGrpSpPr>
          <p:grpSpPr>
            <a:xfrm>
              <a:off x="5732690" y="3169920"/>
              <a:ext cx="1227149" cy="1162314"/>
              <a:chOff x="1986327" y="4144105"/>
              <a:chExt cx="1284611" cy="1216741"/>
            </a:xfrm>
          </p:grpSpPr>
          <p:sp>
            <p:nvSpPr>
              <p:cNvPr id="40" name="楕円 39">
                <a:extLst>
                  <a:ext uri="{FF2B5EF4-FFF2-40B4-BE49-F238E27FC236}">
                    <a16:creationId xmlns:a16="http://schemas.microsoft.com/office/drawing/2014/main" id="{8FC85768-9D8E-4C81-97F4-586CFC297859}"/>
                  </a:ext>
                </a:extLst>
              </p:cNvPr>
              <p:cNvSpPr/>
              <p:nvPr/>
            </p:nvSpPr>
            <p:spPr>
              <a:xfrm>
                <a:off x="2021493" y="4144105"/>
                <a:ext cx="1216741" cy="121674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86F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タイトル 1">
                <a:extLst>
                  <a:ext uri="{FF2B5EF4-FFF2-40B4-BE49-F238E27FC236}">
                    <a16:creationId xmlns:a16="http://schemas.microsoft.com/office/drawing/2014/main" id="{D4F6FD35-CF41-49DF-8BAB-04005F69E5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86327" y="4507600"/>
                <a:ext cx="1284611" cy="54255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ja-JP" altLang="en-US" sz="2450" dirty="0">
                    <a:solidFill>
                      <a:srgbClr val="F86F08"/>
                    </a:solidFill>
                  </a:rPr>
                  <a:t>国境線</a:t>
                </a:r>
                <a:endParaRPr lang="en-US" altLang="ja-JP" sz="2450" dirty="0">
                  <a:solidFill>
                    <a:srgbClr val="F86F08"/>
                  </a:solidFill>
                </a:endParaRPr>
              </a:p>
            </p:txBody>
          </p:sp>
        </p:grpSp>
      </p:grpSp>
      <p:sp>
        <p:nvSpPr>
          <p:cNvPr id="20" name="タイトル 1">
            <a:extLst>
              <a:ext uri="{FF2B5EF4-FFF2-40B4-BE49-F238E27FC236}">
                <a16:creationId xmlns:a16="http://schemas.microsoft.com/office/drawing/2014/main" id="{4BC3F1E6-4B0B-3A5D-DE63-7C0C4DE36750}"/>
              </a:ext>
            </a:extLst>
          </p:cNvPr>
          <p:cNvSpPr txBox="1">
            <a:spLocks/>
          </p:cNvSpPr>
          <p:nvPr/>
        </p:nvSpPr>
        <p:spPr>
          <a:xfrm>
            <a:off x="6027554" y="-28494"/>
            <a:ext cx="5389747" cy="4378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800" b="0" dirty="0">
                <a:solidFill>
                  <a:srgbClr val="0B507E"/>
                </a:solidFill>
              </a:rPr>
              <a:t>から  ふと   ち   しま   こう  かん じょうやく</a:t>
            </a:r>
            <a:endParaRPr lang="zh-TW" altLang="en-US" sz="1800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455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 descr="背景パターン&#10;&#10;自動的に生成された説明">
            <a:extLst>
              <a:ext uri="{FF2B5EF4-FFF2-40B4-BE49-F238E27FC236}">
                <a16:creationId xmlns:a16="http://schemas.microsoft.com/office/drawing/2014/main" id="{F1BA1F90-08A2-0876-8DCE-9A059282A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FF00362-BD5D-CEC5-08CD-0601E0AD01CD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rgbClr val="0B507E"/>
                </a:solidFill>
              </a:rPr>
              <a:t>1905(</a:t>
            </a:r>
            <a:r>
              <a:rPr kumimoji="1" lang="ja-JP" altLang="en-US" dirty="0">
                <a:solidFill>
                  <a:srgbClr val="0B507E"/>
                </a:solidFill>
              </a:rPr>
              <a:t>明治</a:t>
            </a:r>
            <a:r>
              <a:rPr kumimoji="1" lang="en-US" altLang="ja-JP" dirty="0">
                <a:solidFill>
                  <a:srgbClr val="0B507E"/>
                </a:solidFill>
              </a:rPr>
              <a:t>38)</a:t>
            </a:r>
            <a:r>
              <a:rPr kumimoji="1" lang="ja-JP" altLang="en-US" dirty="0">
                <a:solidFill>
                  <a:srgbClr val="0B507E"/>
                </a:solidFill>
              </a:rPr>
              <a:t>年　ポーツマス条約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804BC449-4C53-4047-9980-BADCB41B0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93176"/>
            <a:ext cx="7102800" cy="5763852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DF0A322C-5686-475F-9BE8-963128A82D34}"/>
              </a:ext>
            </a:extLst>
          </p:cNvPr>
          <p:cNvSpPr txBox="1"/>
          <p:nvPr/>
        </p:nvSpPr>
        <p:spPr>
          <a:xfrm>
            <a:off x="7228668" y="2345904"/>
            <a:ext cx="4848466" cy="2860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日露戦争の結果、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lang="ja-JP" altLang="en-US" sz="2800" b="1" dirty="0">
                <a:solidFill>
                  <a:srgbClr val="0B507E"/>
                </a:solidFill>
              </a:rPr>
              <a:t>ポーツマス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条約が締結され、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北緯</a:t>
            </a:r>
            <a:r>
              <a:rPr kumimoji="1" lang="en-US" altLang="ja-JP" sz="2800" b="1" dirty="0">
                <a:solidFill>
                  <a:srgbClr val="0B507E"/>
                </a:solidFill>
              </a:rPr>
              <a:t>50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度以南の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南樺太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サハリンの一部</a:t>
            </a:r>
            <a:r>
              <a:rPr kumimoji="1" lang="en-US" altLang="ja-JP" sz="2800" b="1" dirty="0">
                <a:solidFill>
                  <a:schemeClr val="bg1"/>
                </a:solidFill>
                <a:highlight>
                  <a:srgbClr val="F86F08"/>
                </a:highlight>
              </a:rPr>
              <a:t>)</a:t>
            </a:r>
            <a:r>
              <a:rPr kumimoji="1" lang="ja-JP" altLang="en-US" sz="2800" b="1" dirty="0">
                <a:solidFill>
                  <a:srgbClr val="0B507E"/>
                </a:solidFill>
              </a:rPr>
              <a:t>が</a:t>
            </a:r>
            <a:endParaRPr kumimoji="1" lang="en-US" altLang="ja-JP" sz="2800" b="1" dirty="0">
              <a:solidFill>
                <a:srgbClr val="0B507E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2800" b="1" dirty="0">
                <a:solidFill>
                  <a:srgbClr val="0B507E"/>
                </a:solidFill>
              </a:rPr>
              <a:t>日本に割譲された。</a:t>
            </a:r>
            <a:endParaRPr kumimoji="1" lang="en-US" altLang="ja-JP" sz="2800" b="1" dirty="0">
              <a:solidFill>
                <a:srgbClr val="0B507E"/>
              </a:solidFill>
            </a:endParaRPr>
          </a:p>
        </p:txBody>
      </p: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D97380C8-CDD4-21D0-E6CD-5583D71BBE2D}"/>
              </a:ext>
            </a:extLst>
          </p:cNvPr>
          <p:cNvCxnSpPr>
            <a:cxnSpLocks/>
          </p:cNvCxnSpPr>
          <p:nvPr/>
        </p:nvCxnSpPr>
        <p:spPr>
          <a:xfrm>
            <a:off x="1431663" y="3094675"/>
            <a:ext cx="1127902" cy="0"/>
          </a:xfrm>
          <a:prstGeom prst="line">
            <a:avLst/>
          </a:prstGeom>
          <a:ln w="38100">
            <a:solidFill>
              <a:srgbClr val="F86F08"/>
            </a:solidFill>
            <a:prstDash val="sysDash"/>
          </a:ln>
          <a:effectLst>
            <a:glow rad="31750">
              <a:schemeClr val="bg1">
                <a:alpha val="8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5C8AEC01-F0C7-38FA-44EE-65D6142FE1CF}"/>
              </a:ext>
            </a:extLst>
          </p:cNvPr>
          <p:cNvGrpSpPr/>
          <p:nvPr/>
        </p:nvGrpSpPr>
        <p:grpSpPr>
          <a:xfrm>
            <a:off x="365800" y="2478396"/>
            <a:ext cx="1227442" cy="1227441"/>
            <a:chOff x="2021493" y="4144105"/>
            <a:chExt cx="1216741" cy="1216741"/>
          </a:xfrm>
        </p:grpSpPr>
        <p:sp>
          <p:nvSpPr>
            <p:cNvPr id="27" name="楕円 26">
              <a:extLst>
                <a:ext uri="{FF2B5EF4-FFF2-40B4-BE49-F238E27FC236}">
                  <a16:creationId xmlns:a16="http://schemas.microsoft.com/office/drawing/2014/main" id="{0A25ECA2-DB3B-25EA-5B09-7749A08333CE}"/>
                </a:ext>
              </a:extLst>
            </p:cNvPr>
            <p:cNvSpPr/>
            <p:nvPr/>
          </p:nvSpPr>
          <p:spPr>
            <a:xfrm>
              <a:off x="2021493" y="4144105"/>
              <a:ext cx="1216741" cy="121674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86F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タイトル 1">
              <a:extLst>
                <a:ext uri="{FF2B5EF4-FFF2-40B4-BE49-F238E27FC236}">
                  <a16:creationId xmlns:a16="http://schemas.microsoft.com/office/drawing/2014/main" id="{C756F675-FB8C-FBCF-F643-3EEB4D4722D6}"/>
                </a:ext>
              </a:extLst>
            </p:cNvPr>
            <p:cNvSpPr txBox="1">
              <a:spLocks/>
            </p:cNvSpPr>
            <p:nvPr/>
          </p:nvSpPr>
          <p:spPr>
            <a:xfrm>
              <a:off x="2032018" y="4481199"/>
              <a:ext cx="1144382" cy="542552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77500" lnSpcReduction="2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3200" dirty="0">
                  <a:solidFill>
                    <a:srgbClr val="F86F08"/>
                  </a:solidFill>
                </a:rPr>
                <a:t>国境線</a:t>
              </a:r>
              <a:endParaRPr lang="en-US" altLang="ja-JP" sz="3200" dirty="0">
                <a:solidFill>
                  <a:srgbClr val="F86F08"/>
                </a:solidFill>
              </a:endParaRPr>
            </a:p>
          </p:txBody>
        </p:sp>
      </p:grp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587A0027-A982-6F4C-99EF-37344F9FFF4D}"/>
              </a:ext>
            </a:extLst>
          </p:cNvPr>
          <p:cNvCxnSpPr>
            <a:cxnSpLocks/>
          </p:cNvCxnSpPr>
          <p:nvPr/>
        </p:nvCxnSpPr>
        <p:spPr>
          <a:xfrm>
            <a:off x="5626352" y="2605679"/>
            <a:ext cx="718092" cy="646249"/>
          </a:xfrm>
          <a:prstGeom prst="line">
            <a:avLst/>
          </a:prstGeom>
          <a:ln w="38100">
            <a:solidFill>
              <a:srgbClr val="F86F08"/>
            </a:solidFill>
            <a:prstDash val="sysDash"/>
          </a:ln>
          <a:effectLst>
            <a:glow rad="31750">
              <a:schemeClr val="bg1">
                <a:alpha val="8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9A383F30-4318-AA44-4469-0662B5D35B13}"/>
              </a:ext>
            </a:extLst>
          </p:cNvPr>
          <p:cNvGrpSpPr/>
          <p:nvPr/>
        </p:nvGrpSpPr>
        <p:grpSpPr>
          <a:xfrm>
            <a:off x="5732690" y="3169920"/>
            <a:ext cx="1227149" cy="1162314"/>
            <a:chOff x="1986327" y="4144105"/>
            <a:chExt cx="1284611" cy="1216741"/>
          </a:xfrm>
        </p:grpSpPr>
        <p:sp>
          <p:nvSpPr>
            <p:cNvPr id="33" name="楕円 32">
              <a:extLst>
                <a:ext uri="{FF2B5EF4-FFF2-40B4-BE49-F238E27FC236}">
                  <a16:creationId xmlns:a16="http://schemas.microsoft.com/office/drawing/2014/main" id="{14FE4060-7BEB-3962-ECDE-7079D8AF1EF5}"/>
                </a:ext>
              </a:extLst>
            </p:cNvPr>
            <p:cNvSpPr/>
            <p:nvPr/>
          </p:nvSpPr>
          <p:spPr>
            <a:xfrm>
              <a:off x="2021493" y="4144105"/>
              <a:ext cx="1216741" cy="121674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86F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タイトル 1">
              <a:extLst>
                <a:ext uri="{FF2B5EF4-FFF2-40B4-BE49-F238E27FC236}">
                  <a16:creationId xmlns:a16="http://schemas.microsoft.com/office/drawing/2014/main" id="{2686F788-03DC-1338-4F54-86839C230DDD}"/>
                </a:ext>
              </a:extLst>
            </p:cNvPr>
            <p:cNvSpPr txBox="1">
              <a:spLocks/>
            </p:cNvSpPr>
            <p:nvPr/>
          </p:nvSpPr>
          <p:spPr>
            <a:xfrm>
              <a:off x="1986327" y="4507600"/>
              <a:ext cx="1284611" cy="542552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2450" dirty="0">
                  <a:solidFill>
                    <a:srgbClr val="F86F08"/>
                  </a:solidFill>
                </a:rPr>
                <a:t>国境線</a:t>
              </a:r>
              <a:endParaRPr lang="en-US" altLang="ja-JP" sz="2450" dirty="0">
                <a:solidFill>
                  <a:srgbClr val="F86F0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429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7724</TotalTime>
  <Words>727</Words>
  <Application>Microsoft Office PowerPoint</Application>
  <PresentationFormat>ワイド画面</PresentationFormat>
  <Paragraphs>103</Paragraphs>
  <Slides>16</Slides>
  <Notes>16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2" baseType="lpstr">
      <vt:lpstr>メイリオ</vt:lpstr>
      <vt:lpstr>游ゴシック</vt:lpstr>
      <vt:lpstr>Arial</vt:lpstr>
      <vt:lpstr>Wingdings</vt:lpstr>
      <vt:lpstr>Office テーマ</vt:lpstr>
      <vt:lpstr>Document</vt:lpstr>
      <vt:lpstr>日露間の国境の変遷と 現在の状況</vt:lpstr>
      <vt:lpstr>日本最北端の地とは</vt:lpstr>
      <vt:lpstr>日本最北端は北方領土の1つ択捉島</vt:lpstr>
      <vt:lpstr>PowerPoint プレゼンテーション</vt:lpstr>
      <vt:lpstr>PowerPoint プレゼンテーション</vt:lpstr>
      <vt:lpstr>日露間の国境の変遷と 現在の状況</vt:lpstr>
      <vt:lpstr>1855(安政元)年　　　　</vt:lpstr>
      <vt:lpstr>1875(明治8)年　樺太千島交換条約</vt:lpstr>
      <vt:lpstr>1905(明治38)年　ポーツマス条約</vt:lpstr>
      <vt:lpstr>PowerPoint プレゼンテーション</vt:lpstr>
      <vt:lpstr>PowerPoint プレゼンテーション</vt:lpstr>
      <vt:lpstr>PowerPoint プレゼンテーション</vt:lpstr>
      <vt:lpstr>1951(昭和26)年　サンフランシスコ平和条約</vt:lpstr>
      <vt:lpstr>北方領土問題の歴史的事実を振り返ってみよう</vt:lpstr>
      <vt:lpstr>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日本の領域と北方領土の位置</dc:title>
  <dc:creator>エレファンキューブ支倉</dc:creator>
  <cp:lastModifiedBy>岸添 亮</cp:lastModifiedBy>
  <cp:revision>993</cp:revision>
  <cp:lastPrinted>2022-06-05T07:19:17Z</cp:lastPrinted>
  <dcterms:created xsi:type="dcterms:W3CDTF">2021-09-03T02:25:41Z</dcterms:created>
  <dcterms:modified xsi:type="dcterms:W3CDTF">2022-06-07T04:41:58Z</dcterms:modified>
</cp:coreProperties>
</file>